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 id="2147483755" r:id="rId2"/>
    <p:sldMasterId id="2147483767" r:id="rId3"/>
    <p:sldMasterId id="2147483779" r:id="rId4"/>
    <p:sldMasterId id="2147483791" r:id="rId5"/>
    <p:sldMasterId id="2147483803" r:id="rId6"/>
    <p:sldMasterId id="2147483815" r:id="rId7"/>
    <p:sldMasterId id="2147483827" r:id="rId8"/>
    <p:sldMasterId id="2147483839" r:id="rId9"/>
  </p:sldMasterIdLst>
  <p:notesMasterIdLst>
    <p:notesMasterId r:id="rId39"/>
  </p:notesMasterIdLst>
  <p:handoutMasterIdLst>
    <p:handoutMasterId r:id="rId40"/>
  </p:handoutMasterIdLst>
  <p:sldIdLst>
    <p:sldId id="256" r:id="rId10"/>
    <p:sldId id="325" r:id="rId11"/>
    <p:sldId id="288" r:id="rId12"/>
    <p:sldId id="467" r:id="rId13"/>
    <p:sldId id="468" r:id="rId14"/>
    <p:sldId id="469" r:id="rId15"/>
    <p:sldId id="324" r:id="rId16"/>
    <p:sldId id="326" r:id="rId17"/>
    <p:sldId id="316" r:id="rId18"/>
    <p:sldId id="289" r:id="rId19"/>
    <p:sldId id="290" r:id="rId20"/>
    <p:sldId id="291" r:id="rId21"/>
    <p:sldId id="327" r:id="rId22"/>
    <p:sldId id="328" r:id="rId23"/>
    <p:sldId id="292" r:id="rId24"/>
    <p:sldId id="293" r:id="rId25"/>
    <p:sldId id="294" r:id="rId26"/>
    <p:sldId id="300" r:id="rId27"/>
    <p:sldId id="301" r:id="rId28"/>
    <p:sldId id="329" r:id="rId29"/>
    <p:sldId id="330" r:id="rId30"/>
    <p:sldId id="302" r:id="rId31"/>
    <p:sldId id="331" r:id="rId32"/>
    <p:sldId id="332" r:id="rId33"/>
    <p:sldId id="303" r:id="rId34"/>
    <p:sldId id="304" r:id="rId35"/>
    <p:sldId id="306" r:id="rId36"/>
    <p:sldId id="307" r:id="rId37"/>
    <p:sldId id="321" r:id="rId38"/>
  </p:sldIdLst>
  <p:sldSz cx="9144000" cy="6858000" type="screen4x3"/>
  <p:notesSz cx="6797675" cy="9926638"/>
  <p:defaultTextStyle>
    <a:defPPr>
      <a:defRPr lang="zh-TW"/>
    </a:defPPr>
    <a:lvl1pPr algn="l" rtl="0" fontAlgn="base">
      <a:spcBef>
        <a:spcPct val="0"/>
      </a:spcBef>
      <a:spcAft>
        <a:spcPct val="0"/>
      </a:spcAft>
      <a:defRPr kumimoji="1" sz="2400" kern="1200">
        <a:solidFill>
          <a:schemeClr val="tx1"/>
        </a:solidFill>
        <a:latin typeface="Tahoma" panose="020B0604030504040204" pitchFamily="34" charset="0"/>
        <a:ea typeface="華康標楷體" pitchFamily="65" charset="-120"/>
        <a:cs typeface="+mn-cs"/>
      </a:defRPr>
    </a:lvl1pPr>
    <a:lvl2pPr marL="457200" algn="l" rtl="0" fontAlgn="base">
      <a:spcBef>
        <a:spcPct val="0"/>
      </a:spcBef>
      <a:spcAft>
        <a:spcPct val="0"/>
      </a:spcAft>
      <a:defRPr kumimoji="1" sz="2400" kern="1200">
        <a:solidFill>
          <a:schemeClr val="tx1"/>
        </a:solidFill>
        <a:latin typeface="Tahoma" panose="020B0604030504040204" pitchFamily="34" charset="0"/>
        <a:ea typeface="華康標楷體" pitchFamily="65" charset="-120"/>
        <a:cs typeface="+mn-cs"/>
      </a:defRPr>
    </a:lvl2pPr>
    <a:lvl3pPr marL="914400" algn="l" rtl="0" fontAlgn="base">
      <a:spcBef>
        <a:spcPct val="0"/>
      </a:spcBef>
      <a:spcAft>
        <a:spcPct val="0"/>
      </a:spcAft>
      <a:defRPr kumimoji="1" sz="2400" kern="1200">
        <a:solidFill>
          <a:schemeClr val="tx1"/>
        </a:solidFill>
        <a:latin typeface="Tahoma" panose="020B0604030504040204" pitchFamily="34" charset="0"/>
        <a:ea typeface="華康標楷體" pitchFamily="65" charset="-120"/>
        <a:cs typeface="+mn-cs"/>
      </a:defRPr>
    </a:lvl3pPr>
    <a:lvl4pPr marL="1371600" algn="l" rtl="0" fontAlgn="base">
      <a:spcBef>
        <a:spcPct val="0"/>
      </a:spcBef>
      <a:spcAft>
        <a:spcPct val="0"/>
      </a:spcAft>
      <a:defRPr kumimoji="1" sz="2400" kern="1200">
        <a:solidFill>
          <a:schemeClr val="tx1"/>
        </a:solidFill>
        <a:latin typeface="Tahoma" panose="020B0604030504040204" pitchFamily="34" charset="0"/>
        <a:ea typeface="華康標楷體" pitchFamily="65" charset="-120"/>
        <a:cs typeface="+mn-cs"/>
      </a:defRPr>
    </a:lvl4pPr>
    <a:lvl5pPr marL="1828800" algn="l" rtl="0" fontAlgn="base">
      <a:spcBef>
        <a:spcPct val="0"/>
      </a:spcBef>
      <a:spcAft>
        <a:spcPct val="0"/>
      </a:spcAft>
      <a:defRPr kumimoji="1" sz="2400" kern="1200">
        <a:solidFill>
          <a:schemeClr val="tx1"/>
        </a:solidFill>
        <a:latin typeface="Tahoma" panose="020B0604030504040204" pitchFamily="34" charset="0"/>
        <a:ea typeface="華康標楷體" pitchFamily="65" charset="-120"/>
        <a:cs typeface="+mn-cs"/>
      </a:defRPr>
    </a:lvl5pPr>
    <a:lvl6pPr marL="2286000" algn="l" defTabSz="914400" rtl="0" eaLnBrk="1" latinLnBrk="0" hangingPunct="1">
      <a:defRPr kumimoji="1" sz="2400" kern="1200">
        <a:solidFill>
          <a:schemeClr val="tx1"/>
        </a:solidFill>
        <a:latin typeface="Tahoma" panose="020B0604030504040204" pitchFamily="34" charset="0"/>
        <a:ea typeface="華康標楷體" pitchFamily="65" charset="-120"/>
        <a:cs typeface="+mn-cs"/>
      </a:defRPr>
    </a:lvl6pPr>
    <a:lvl7pPr marL="2743200" algn="l" defTabSz="914400" rtl="0" eaLnBrk="1" latinLnBrk="0" hangingPunct="1">
      <a:defRPr kumimoji="1" sz="2400" kern="1200">
        <a:solidFill>
          <a:schemeClr val="tx1"/>
        </a:solidFill>
        <a:latin typeface="Tahoma" panose="020B0604030504040204" pitchFamily="34" charset="0"/>
        <a:ea typeface="華康標楷體" pitchFamily="65" charset="-120"/>
        <a:cs typeface="+mn-cs"/>
      </a:defRPr>
    </a:lvl7pPr>
    <a:lvl8pPr marL="3200400" algn="l" defTabSz="914400" rtl="0" eaLnBrk="1" latinLnBrk="0" hangingPunct="1">
      <a:defRPr kumimoji="1" sz="2400" kern="1200">
        <a:solidFill>
          <a:schemeClr val="tx1"/>
        </a:solidFill>
        <a:latin typeface="Tahoma" panose="020B0604030504040204" pitchFamily="34" charset="0"/>
        <a:ea typeface="華康標楷體" pitchFamily="65" charset="-120"/>
        <a:cs typeface="+mn-cs"/>
      </a:defRPr>
    </a:lvl8pPr>
    <a:lvl9pPr marL="3657600" algn="l" defTabSz="914400" rtl="0" eaLnBrk="1" latinLnBrk="0" hangingPunct="1">
      <a:defRPr kumimoji="1" sz="2400" kern="1200">
        <a:solidFill>
          <a:schemeClr val="tx1"/>
        </a:solidFill>
        <a:latin typeface="Tahoma" panose="020B0604030504040204" pitchFamily="34" charset="0"/>
        <a:ea typeface="華康標楷體" pitchFamily="65"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a:srgbClr val="CC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0" autoAdjust="0"/>
    <p:restoredTop sz="93782" autoAdjust="0"/>
  </p:normalViewPr>
  <p:slideViewPr>
    <p:cSldViewPr>
      <p:cViewPr varScale="1">
        <p:scale>
          <a:sx n="44" d="100"/>
          <a:sy n="44" d="100"/>
        </p:scale>
        <p:origin x="1426"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44"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notesMaster" Target="notesMasters/notesMaster1.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theme" Target="theme/theme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39412C5E-E623-96D2-F545-AF7FA408A9B3}"/>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ea typeface="新細明體" charset="-120"/>
              </a:defRPr>
            </a:lvl1pPr>
          </a:lstStyle>
          <a:p>
            <a:pPr>
              <a:defRPr/>
            </a:pPr>
            <a:endParaRPr lang="en-US" altLang="zh-TW"/>
          </a:p>
        </p:txBody>
      </p:sp>
      <p:sp>
        <p:nvSpPr>
          <p:cNvPr id="57347" name="Rectangle 3">
            <a:extLst>
              <a:ext uri="{FF2B5EF4-FFF2-40B4-BE49-F238E27FC236}">
                <a16:creationId xmlns:a16="http://schemas.microsoft.com/office/drawing/2014/main" id="{DDCE28E6-3EC8-B826-7E29-0DAEADDEDD47}"/>
              </a:ext>
            </a:extLst>
          </p:cNvPr>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ea typeface="新細明體" charset="-120"/>
              </a:defRPr>
            </a:lvl1pPr>
          </a:lstStyle>
          <a:p>
            <a:pPr>
              <a:defRPr/>
            </a:pPr>
            <a:endParaRPr lang="en-US" altLang="zh-TW"/>
          </a:p>
        </p:txBody>
      </p:sp>
      <p:sp>
        <p:nvSpPr>
          <p:cNvPr id="57348" name="Rectangle 4">
            <a:extLst>
              <a:ext uri="{FF2B5EF4-FFF2-40B4-BE49-F238E27FC236}">
                <a16:creationId xmlns:a16="http://schemas.microsoft.com/office/drawing/2014/main" id="{68CB5CD4-1BD8-C5A1-7264-9F994AB1A19C}"/>
              </a:ext>
            </a:extLst>
          </p:cNvPr>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ea typeface="新細明體" charset="-120"/>
              </a:defRPr>
            </a:lvl1pPr>
          </a:lstStyle>
          <a:p>
            <a:pPr>
              <a:defRPr/>
            </a:pPr>
            <a:endParaRPr lang="en-US" altLang="zh-TW"/>
          </a:p>
        </p:txBody>
      </p:sp>
      <p:sp>
        <p:nvSpPr>
          <p:cNvPr id="57349" name="Rectangle 5">
            <a:extLst>
              <a:ext uri="{FF2B5EF4-FFF2-40B4-BE49-F238E27FC236}">
                <a16:creationId xmlns:a16="http://schemas.microsoft.com/office/drawing/2014/main" id="{C1BC8450-DC8D-6745-4C30-5A96CE33448A}"/>
              </a:ext>
            </a:extLst>
          </p:cNvPr>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ea typeface="新細明體" panose="02020500000000000000" pitchFamily="18" charset="-120"/>
              </a:defRPr>
            </a:lvl1pPr>
          </a:lstStyle>
          <a:p>
            <a:fld id="{FC6FCD80-9651-4776-9AC6-0051CCCA3833}"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3A1F8847-38AC-77C4-3444-1BB77E2D1F8D}"/>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ea typeface="新細明體" charset="-120"/>
              </a:defRPr>
            </a:lvl1pPr>
          </a:lstStyle>
          <a:p>
            <a:pPr>
              <a:defRPr/>
            </a:pPr>
            <a:endParaRPr lang="en-US" altLang="zh-TW"/>
          </a:p>
        </p:txBody>
      </p:sp>
      <p:sp>
        <p:nvSpPr>
          <p:cNvPr id="67587" name="Rectangle 3">
            <a:extLst>
              <a:ext uri="{FF2B5EF4-FFF2-40B4-BE49-F238E27FC236}">
                <a16:creationId xmlns:a16="http://schemas.microsoft.com/office/drawing/2014/main" id="{9A4D0B46-DD18-1D5E-18F4-3EB17F9A656C}"/>
              </a:ext>
            </a:extLst>
          </p:cNvPr>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ea typeface="新細明體" charset="-120"/>
              </a:defRPr>
            </a:lvl1pPr>
          </a:lstStyle>
          <a:p>
            <a:pPr>
              <a:defRPr/>
            </a:pPr>
            <a:endParaRPr lang="en-US" altLang="zh-TW"/>
          </a:p>
        </p:txBody>
      </p:sp>
      <p:sp>
        <p:nvSpPr>
          <p:cNvPr id="47108" name="Rectangle 4">
            <a:extLst>
              <a:ext uri="{FF2B5EF4-FFF2-40B4-BE49-F238E27FC236}">
                <a16:creationId xmlns:a16="http://schemas.microsoft.com/office/drawing/2014/main" id="{27846E3E-8134-80C1-95CD-921686C428D4}"/>
              </a:ext>
            </a:extLst>
          </p:cNvPr>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7589" name="Rectangle 5">
            <a:extLst>
              <a:ext uri="{FF2B5EF4-FFF2-40B4-BE49-F238E27FC236}">
                <a16:creationId xmlns:a16="http://schemas.microsoft.com/office/drawing/2014/main" id="{72083398-CF85-B507-5790-A1AA0B854115}"/>
              </a:ext>
            </a:extLst>
          </p:cNvPr>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7590" name="Rectangle 6">
            <a:extLst>
              <a:ext uri="{FF2B5EF4-FFF2-40B4-BE49-F238E27FC236}">
                <a16:creationId xmlns:a16="http://schemas.microsoft.com/office/drawing/2014/main" id="{A98D51C9-6F04-92D8-FA72-ECD97EA38CAA}"/>
              </a:ext>
            </a:extLst>
          </p:cNvPr>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ea typeface="新細明體" charset="-120"/>
              </a:defRPr>
            </a:lvl1pPr>
          </a:lstStyle>
          <a:p>
            <a:pPr>
              <a:defRPr/>
            </a:pPr>
            <a:endParaRPr lang="en-US" altLang="zh-TW"/>
          </a:p>
        </p:txBody>
      </p:sp>
      <p:sp>
        <p:nvSpPr>
          <p:cNvPr id="67591" name="Rectangle 7">
            <a:extLst>
              <a:ext uri="{FF2B5EF4-FFF2-40B4-BE49-F238E27FC236}">
                <a16:creationId xmlns:a16="http://schemas.microsoft.com/office/drawing/2014/main" id="{15404E2F-418B-9288-107D-2F8D3DB95832}"/>
              </a:ext>
            </a:extLst>
          </p:cNvPr>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ea typeface="新細明體" panose="02020500000000000000" pitchFamily="18" charset="-120"/>
              </a:defRPr>
            </a:lvl1pPr>
          </a:lstStyle>
          <a:p>
            <a:fld id="{42E9D01E-05B0-4399-9D8C-41D8DA02D1D1}"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標楷體" pitchFamily="65"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pitchFamily="18"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pitchFamily="18"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9FA8A41E-DEC3-478A-E6B2-628A8FBA1B95}"/>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426C3645-37E1-8E23-765F-048732245E0A}"/>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CEDC7859-E18E-4ED5-8B09-816ABE9C12C1}"/>
              </a:ext>
            </a:extLst>
          </p:cNvPr>
          <p:cNvSpPr>
            <a:spLocks noGrp="1" noChangeArrowheads="1"/>
          </p:cNvSpPr>
          <p:nvPr>
            <p:ph type="sldNum" sz="quarter" idx="12"/>
          </p:nvPr>
        </p:nvSpPr>
        <p:spPr>
          <a:xfrm>
            <a:off x="6553200" y="6245225"/>
            <a:ext cx="2133600" cy="476250"/>
          </a:xfrm>
        </p:spPr>
        <p:txBody>
          <a:bodyPr/>
          <a:lstStyle>
            <a:lvl1pPr>
              <a:defRPr/>
            </a:lvl1pPr>
          </a:lstStyle>
          <a:p>
            <a:fld id="{74B98E6C-D054-4F85-8624-DB23F30B9B0F}" type="slidenum">
              <a:rPr lang="en-US" altLang="zh-TW"/>
              <a:pPr/>
              <a:t>‹#›</a:t>
            </a:fld>
            <a:endParaRPr lang="en-US" altLang="zh-TW"/>
          </a:p>
        </p:txBody>
      </p:sp>
    </p:spTree>
    <p:extLst>
      <p:ext uri="{BB962C8B-B14F-4D97-AF65-F5344CB8AC3E}">
        <p14:creationId xmlns:p14="http://schemas.microsoft.com/office/powerpoint/2010/main" val="877127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AAAA803-7660-1986-646E-02AA45C70BB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525D8935-7BD8-9A22-0680-0441078EE07C}"/>
              </a:ext>
            </a:extLst>
          </p:cNvPr>
          <p:cNvSpPr>
            <a:spLocks noGrp="1" noChangeArrowheads="1"/>
          </p:cNvSpPr>
          <p:nvPr>
            <p:ph type="sldNum" sz="quarter" idx="11"/>
          </p:nvPr>
        </p:nvSpPr>
        <p:spPr>
          <a:ln/>
        </p:spPr>
        <p:txBody>
          <a:bodyPr/>
          <a:lstStyle>
            <a:lvl1pPr>
              <a:defRPr/>
            </a:lvl1pPr>
          </a:lstStyle>
          <a:p>
            <a:fld id="{8E70D53C-EE68-470E-8150-18D6EB037A17}" type="slidenum">
              <a:rPr lang="en-US" altLang="zh-TW"/>
              <a:pPr/>
              <a:t>‹#›</a:t>
            </a:fld>
            <a:endParaRPr lang="en-US" altLang="zh-TW"/>
          </a:p>
        </p:txBody>
      </p:sp>
    </p:spTree>
    <p:extLst>
      <p:ext uri="{BB962C8B-B14F-4D97-AF65-F5344CB8AC3E}">
        <p14:creationId xmlns:p14="http://schemas.microsoft.com/office/powerpoint/2010/main" val="303733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F20CED68-B6D2-7BC0-DA70-4B054633891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5C4A6368-98CD-87D5-526E-A736E80E5178}"/>
              </a:ext>
            </a:extLst>
          </p:cNvPr>
          <p:cNvSpPr>
            <a:spLocks noGrp="1" noChangeArrowheads="1"/>
          </p:cNvSpPr>
          <p:nvPr>
            <p:ph type="sldNum" sz="quarter" idx="11"/>
          </p:nvPr>
        </p:nvSpPr>
        <p:spPr>
          <a:ln/>
        </p:spPr>
        <p:txBody>
          <a:bodyPr/>
          <a:lstStyle>
            <a:lvl1pPr>
              <a:defRPr/>
            </a:lvl1pPr>
          </a:lstStyle>
          <a:p>
            <a:fld id="{B152109B-9959-477B-98E9-161BA1A738D4}" type="slidenum">
              <a:rPr lang="en-US" altLang="zh-TW"/>
              <a:pPr/>
              <a:t>‹#›</a:t>
            </a:fld>
            <a:endParaRPr lang="en-US" altLang="zh-TW"/>
          </a:p>
        </p:txBody>
      </p:sp>
    </p:spTree>
    <p:extLst>
      <p:ext uri="{BB962C8B-B14F-4D97-AF65-F5344CB8AC3E}">
        <p14:creationId xmlns:p14="http://schemas.microsoft.com/office/powerpoint/2010/main" val="2429582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D78DC6B1-04E7-B9D1-ADD2-80B5D7DB3A08}"/>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CC327BAD-56BC-B3E2-AB71-3BD1FEFFD5F7}"/>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70D77B7F-EA69-59F6-866A-67998DA2A99B}"/>
              </a:ext>
            </a:extLst>
          </p:cNvPr>
          <p:cNvSpPr>
            <a:spLocks noGrp="1" noChangeArrowheads="1"/>
          </p:cNvSpPr>
          <p:nvPr>
            <p:ph type="sldNum" sz="quarter" idx="12"/>
          </p:nvPr>
        </p:nvSpPr>
        <p:spPr>
          <a:xfrm>
            <a:off x="6553200" y="6245225"/>
            <a:ext cx="2133600" cy="476250"/>
          </a:xfrm>
        </p:spPr>
        <p:txBody>
          <a:bodyPr/>
          <a:lstStyle>
            <a:lvl1pPr>
              <a:defRPr/>
            </a:lvl1pPr>
          </a:lstStyle>
          <a:p>
            <a:fld id="{07A2D319-6DDE-458D-961D-652272C0D376}" type="slidenum">
              <a:rPr lang="en-US" altLang="zh-TW"/>
              <a:pPr/>
              <a:t>‹#›</a:t>
            </a:fld>
            <a:endParaRPr lang="en-US" altLang="zh-TW"/>
          </a:p>
        </p:txBody>
      </p:sp>
    </p:spTree>
    <p:extLst>
      <p:ext uri="{BB962C8B-B14F-4D97-AF65-F5344CB8AC3E}">
        <p14:creationId xmlns:p14="http://schemas.microsoft.com/office/powerpoint/2010/main" val="1302176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6597A073-2829-BBDC-BCC3-BDBC15E78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DA53AD43-1294-E753-73E5-2E272B883952}"/>
              </a:ext>
            </a:extLst>
          </p:cNvPr>
          <p:cNvSpPr>
            <a:spLocks noGrp="1" noChangeArrowheads="1"/>
          </p:cNvSpPr>
          <p:nvPr>
            <p:ph type="sldNum" sz="quarter" idx="11"/>
          </p:nvPr>
        </p:nvSpPr>
        <p:spPr>
          <a:ln/>
        </p:spPr>
        <p:txBody>
          <a:bodyPr/>
          <a:lstStyle>
            <a:lvl1pPr>
              <a:defRPr/>
            </a:lvl1pPr>
          </a:lstStyle>
          <a:p>
            <a:fld id="{B55F23AF-D419-4EA8-87C9-6C20428952A9}" type="slidenum">
              <a:rPr lang="en-US" altLang="zh-TW"/>
              <a:pPr/>
              <a:t>‹#›</a:t>
            </a:fld>
            <a:endParaRPr lang="en-US" altLang="zh-TW"/>
          </a:p>
        </p:txBody>
      </p:sp>
    </p:spTree>
    <p:extLst>
      <p:ext uri="{BB962C8B-B14F-4D97-AF65-F5344CB8AC3E}">
        <p14:creationId xmlns:p14="http://schemas.microsoft.com/office/powerpoint/2010/main" val="3381213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675BF146-8F48-CEDD-D2F2-D2B2AEC9B4B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9FA38A41-8040-1350-6872-8CAFE94BAA4F}"/>
              </a:ext>
            </a:extLst>
          </p:cNvPr>
          <p:cNvSpPr>
            <a:spLocks noGrp="1" noChangeArrowheads="1"/>
          </p:cNvSpPr>
          <p:nvPr>
            <p:ph type="sldNum" sz="quarter" idx="11"/>
          </p:nvPr>
        </p:nvSpPr>
        <p:spPr>
          <a:ln/>
        </p:spPr>
        <p:txBody>
          <a:bodyPr/>
          <a:lstStyle>
            <a:lvl1pPr>
              <a:defRPr/>
            </a:lvl1pPr>
          </a:lstStyle>
          <a:p>
            <a:fld id="{AB2175EA-C7C9-4D08-98AD-3B28DC776E2C}" type="slidenum">
              <a:rPr lang="en-US" altLang="zh-TW"/>
              <a:pPr/>
              <a:t>‹#›</a:t>
            </a:fld>
            <a:endParaRPr lang="en-US" altLang="zh-TW"/>
          </a:p>
        </p:txBody>
      </p:sp>
    </p:spTree>
    <p:extLst>
      <p:ext uri="{BB962C8B-B14F-4D97-AF65-F5344CB8AC3E}">
        <p14:creationId xmlns:p14="http://schemas.microsoft.com/office/powerpoint/2010/main" val="3780748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DF8CE10-F5F7-AD14-AF68-6AFA459980F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16F00F8-3831-89C7-A322-610EF84FA594}"/>
              </a:ext>
            </a:extLst>
          </p:cNvPr>
          <p:cNvSpPr>
            <a:spLocks noGrp="1" noChangeArrowheads="1"/>
          </p:cNvSpPr>
          <p:nvPr>
            <p:ph type="sldNum" sz="quarter" idx="11"/>
          </p:nvPr>
        </p:nvSpPr>
        <p:spPr>
          <a:ln/>
        </p:spPr>
        <p:txBody>
          <a:bodyPr/>
          <a:lstStyle>
            <a:lvl1pPr>
              <a:defRPr/>
            </a:lvl1pPr>
          </a:lstStyle>
          <a:p>
            <a:fld id="{B0808EEA-0558-4F62-9541-31A3347CCCD2}" type="slidenum">
              <a:rPr lang="en-US" altLang="zh-TW"/>
              <a:pPr/>
              <a:t>‹#›</a:t>
            </a:fld>
            <a:endParaRPr lang="en-US" altLang="zh-TW"/>
          </a:p>
        </p:txBody>
      </p:sp>
    </p:spTree>
    <p:extLst>
      <p:ext uri="{BB962C8B-B14F-4D97-AF65-F5344CB8AC3E}">
        <p14:creationId xmlns:p14="http://schemas.microsoft.com/office/powerpoint/2010/main" val="745379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0826789F-B705-BFA9-E483-419BF6731C7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8F6800E8-C03B-A6E6-C797-E82F1BD49711}"/>
              </a:ext>
            </a:extLst>
          </p:cNvPr>
          <p:cNvSpPr>
            <a:spLocks noGrp="1" noChangeArrowheads="1"/>
          </p:cNvSpPr>
          <p:nvPr>
            <p:ph type="sldNum" sz="quarter" idx="11"/>
          </p:nvPr>
        </p:nvSpPr>
        <p:spPr>
          <a:ln/>
        </p:spPr>
        <p:txBody>
          <a:bodyPr/>
          <a:lstStyle>
            <a:lvl1pPr>
              <a:defRPr/>
            </a:lvl1pPr>
          </a:lstStyle>
          <a:p>
            <a:fld id="{80358980-3B43-4AB8-BE80-BB539AB0953C}" type="slidenum">
              <a:rPr lang="en-US" altLang="zh-TW"/>
              <a:pPr/>
              <a:t>‹#›</a:t>
            </a:fld>
            <a:endParaRPr lang="en-US" altLang="zh-TW"/>
          </a:p>
        </p:txBody>
      </p:sp>
    </p:spTree>
    <p:extLst>
      <p:ext uri="{BB962C8B-B14F-4D97-AF65-F5344CB8AC3E}">
        <p14:creationId xmlns:p14="http://schemas.microsoft.com/office/powerpoint/2010/main" val="836140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9AAFB5B4-3474-A7DA-4F48-A613E5E4963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8E8F5A6D-444A-8A05-AFA8-57622D13BDA8}"/>
              </a:ext>
            </a:extLst>
          </p:cNvPr>
          <p:cNvSpPr>
            <a:spLocks noGrp="1" noChangeArrowheads="1"/>
          </p:cNvSpPr>
          <p:nvPr>
            <p:ph type="sldNum" sz="quarter" idx="11"/>
          </p:nvPr>
        </p:nvSpPr>
        <p:spPr>
          <a:ln/>
        </p:spPr>
        <p:txBody>
          <a:bodyPr/>
          <a:lstStyle>
            <a:lvl1pPr>
              <a:defRPr/>
            </a:lvl1pPr>
          </a:lstStyle>
          <a:p>
            <a:fld id="{455A0D0D-7C30-475A-92D2-B26AD0D3D7E8}" type="slidenum">
              <a:rPr lang="en-US" altLang="zh-TW"/>
              <a:pPr/>
              <a:t>‹#›</a:t>
            </a:fld>
            <a:endParaRPr lang="en-US" altLang="zh-TW"/>
          </a:p>
        </p:txBody>
      </p:sp>
    </p:spTree>
    <p:extLst>
      <p:ext uri="{BB962C8B-B14F-4D97-AF65-F5344CB8AC3E}">
        <p14:creationId xmlns:p14="http://schemas.microsoft.com/office/powerpoint/2010/main" val="2965540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72C7A04-F422-9B8E-54C2-DCFF9C53054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9BCA3DC5-4B3F-3320-FA6A-F9E725A24E0E}"/>
              </a:ext>
            </a:extLst>
          </p:cNvPr>
          <p:cNvSpPr>
            <a:spLocks noGrp="1" noChangeArrowheads="1"/>
          </p:cNvSpPr>
          <p:nvPr>
            <p:ph type="sldNum" sz="quarter" idx="11"/>
          </p:nvPr>
        </p:nvSpPr>
        <p:spPr>
          <a:ln/>
        </p:spPr>
        <p:txBody>
          <a:bodyPr/>
          <a:lstStyle>
            <a:lvl1pPr>
              <a:defRPr/>
            </a:lvl1pPr>
          </a:lstStyle>
          <a:p>
            <a:fld id="{D1E39C0B-B164-4D44-8C44-0DC58C3579BB}" type="slidenum">
              <a:rPr lang="en-US" altLang="zh-TW"/>
              <a:pPr/>
              <a:t>‹#›</a:t>
            </a:fld>
            <a:endParaRPr lang="en-US" altLang="zh-TW"/>
          </a:p>
        </p:txBody>
      </p:sp>
    </p:spTree>
    <p:extLst>
      <p:ext uri="{BB962C8B-B14F-4D97-AF65-F5344CB8AC3E}">
        <p14:creationId xmlns:p14="http://schemas.microsoft.com/office/powerpoint/2010/main" val="4101630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ADEED726-6398-C4EF-21CE-741A38BE06B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F4B0DE9-9412-B97F-1971-76229DB4BF1B}"/>
              </a:ext>
            </a:extLst>
          </p:cNvPr>
          <p:cNvSpPr>
            <a:spLocks noGrp="1" noChangeArrowheads="1"/>
          </p:cNvSpPr>
          <p:nvPr>
            <p:ph type="sldNum" sz="quarter" idx="11"/>
          </p:nvPr>
        </p:nvSpPr>
        <p:spPr>
          <a:ln/>
        </p:spPr>
        <p:txBody>
          <a:bodyPr/>
          <a:lstStyle>
            <a:lvl1pPr>
              <a:defRPr/>
            </a:lvl1pPr>
          </a:lstStyle>
          <a:p>
            <a:fld id="{278E37E4-A8CC-441F-8BD9-04AC6E26E34D}" type="slidenum">
              <a:rPr lang="en-US" altLang="zh-TW"/>
              <a:pPr/>
              <a:t>‹#›</a:t>
            </a:fld>
            <a:endParaRPr lang="en-US" altLang="zh-TW"/>
          </a:p>
        </p:txBody>
      </p:sp>
    </p:spTree>
    <p:extLst>
      <p:ext uri="{BB962C8B-B14F-4D97-AF65-F5344CB8AC3E}">
        <p14:creationId xmlns:p14="http://schemas.microsoft.com/office/powerpoint/2010/main" val="145086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6E14B460-BB6D-BB6C-C422-8C5A907A0EA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5E1FDD38-05BF-9DED-CD95-3F0B996D7A27}"/>
              </a:ext>
            </a:extLst>
          </p:cNvPr>
          <p:cNvSpPr>
            <a:spLocks noGrp="1" noChangeArrowheads="1"/>
          </p:cNvSpPr>
          <p:nvPr>
            <p:ph type="sldNum" sz="quarter" idx="11"/>
          </p:nvPr>
        </p:nvSpPr>
        <p:spPr>
          <a:ln/>
        </p:spPr>
        <p:txBody>
          <a:bodyPr/>
          <a:lstStyle>
            <a:lvl1pPr>
              <a:defRPr/>
            </a:lvl1pPr>
          </a:lstStyle>
          <a:p>
            <a:fld id="{E6BE0A02-A8F8-46B9-8978-8CB8B06DCEF0}" type="slidenum">
              <a:rPr lang="en-US" altLang="zh-TW"/>
              <a:pPr/>
              <a:t>‹#›</a:t>
            </a:fld>
            <a:endParaRPr lang="en-US" altLang="zh-TW"/>
          </a:p>
        </p:txBody>
      </p:sp>
    </p:spTree>
    <p:extLst>
      <p:ext uri="{BB962C8B-B14F-4D97-AF65-F5344CB8AC3E}">
        <p14:creationId xmlns:p14="http://schemas.microsoft.com/office/powerpoint/2010/main" val="8106550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312CCBA-065A-7DAA-2B59-F5B8D8FDB1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B748BF14-75D8-52E8-2319-F89E7BAB7C53}"/>
              </a:ext>
            </a:extLst>
          </p:cNvPr>
          <p:cNvSpPr>
            <a:spLocks noGrp="1" noChangeArrowheads="1"/>
          </p:cNvSpPr>
          <p:nvPr>
            <p:ph type="sldNum" sz="quarter" idx="11"/>
          </p:nvPr>
        </p:nvSpPr>
        <p:spPr>
          <a:ln/>
        </p:spPr>
        <p:txBody>
          <a:bodyPr/>
          <a:lstStyle>
            <a:lvl1pPr>
              <a:defRPr/>
            </a:lvl1pPr>
          </a:lstStyle>
          <a:p>
            <a:fld id="{2E539271-5E9F-4847-9892-F7C7C694608D}" type="slidenum">
              <a:rPr lang="en-US" altLang="zh-TW"/>
              <a:pPr/>
              <a:t>‹#›</a:t>
            </a:fld>
            <a:endParaRPr lang="en-US" altLang="zh-TW"/>
          </a:p>
        </p:txBody>
      </p:sp>
    </p:spTree>
    <p:extLst>
      <p:ext uri="{BB962C8B-B14F-4D97-AF65-F5344CB8AC3E}">
        <p14:creationId xmlns:p14="http://schemas.microsoft.com/office/powerpoint/2010/main" val="29766723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9278321-3D34-E56C-9BEE-A7E2E7A50111}"/>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806D4D57-EB47-1D73-54FA-EDB974BE721D}"/>
              </a:ext>
            </a:extLst>
          </p:cNvPr>
          <p:cNvSpPr>
            <a:spLocks noGrp="1" noChangeArrowheads="1"/>
          </p:cNvSpPr>
          <p:nvPr>
            <p:ph type="sldNum" sz="quarter" idx="11"/>
          </p:nvPr>
        </p:nvSpPr>
        <p:spPr>
          <a:ln/>
        </p:spPr>
        <p:txBody>
          <a:bodyPr/>
          <a:lstStyle>
            <a:lvl1pPr>
              <a:defRPr/>
            </a:lvl1pPr>
          </a:lstStyle>
          <a:p>
            <a:fld id="{2021790C-1C27-4DD7-B793-0F026BDDCFD7}" type="slidenum">
              <a:rPr lang="en-US" altLang="zh-TW"/>
              <a:pPr/>
              <a:t>‹#›</a:t>
            </a:fld>
            <a:endParaRPr lang="en-US" altLang="zh-TW"/>
          </a:p>
        </p:txBody>
      </p:sp>
    </p:spTree>
    <p:extLst>
      <p:ext uri="{BB962C8B-B14F-4D97-AF65-F5344CB8AC3E}">
        <p14:creationId xmlns:p14="http://schemas.microsoft.com/office/powerpoint/2010/main" val="20223901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0ADA836-6CBB-934E-2D98-E68FA4BAFF4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950D1115-36DA-2B27-1BBD-E31356C96EDD}"/>
              </a:ext>
            </a:extLst>
          </p:cNvPr>
          <p:cNvSpPr>
            <a:spLocks noGrp="1" noChangeArrowheads="1"/>
          </p:cNvSpPr>
          <p:nvPr>
            <p:ph type="sldNum" sz="quarter" idx="11"/>
          </p:nvPr>
        </p:nvSpPr>
        <p:spPr>
          <a:ln/>
        </p:spPr>
        <p:txBody>
          <a:bodyPr/>
          <a:lstStyle>
            <a:lvl1pPr>
              <a:defRPr/>
            </a:lvl1pPr>
          </a:lstStyle>
          <a:p>
            <a:fld id="{7266A1D0-743E-4E1A-A484-743118D66AA1}" type="slidenum">
              <a:rPr lang="en-US" altLang="zh-TW"/>
              <a:pPr/>
              <a:t>‹#›</a:t>
            </a:fld>
            <a:endParaRPr lang="en-US" altLang="zh-TW"/>
          </a:p>
        </p:txBody>
      </p:sp>
    </p:spTree>
    <p:extLst>
      <p:ext uri="{BB962C8B-B14F-4D97-AF65-F5344CB8AC3E}">
        <p14:creationId xmlns:p14="http://schemas.microsoft.com/office/powerpoint/2010/main" val="31843700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19385B34-9956-B29A-B46E-C6E43112F71C}"/>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8EC807E3-3430-C6BF-556E-0610FC1B684B}"/>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75114D42-01AB-B6FF-6FE2-3BB80332D1CF}"/>
              </a:ext>
            </a:extLst>
          </p:cNvPr>
          <p:cNvSpPr>
            <a:spLocks noGrp="1" noChangeArrowheads="1"/>
          </p:cNvSpPr>
          <p:nvPr>
            <p:ph type="sldNum" sz="quarter" idx="12"/>
          </p:nvPr>
        </p:nvSpPr>
        <p:spPr>
          <a:xfrm>
            <a:off x="6553200" y="6245225"/>
            <a:ext cx="2133600" cy="476250"/>
          </a:xfrm>
        </p:spPr>
        <p:txBody>
          <a:bodyPr/>
          <a:lstStyle>
            <a:lvl1pPr>
              <a:defRPr/>
            </a:lvl1pPr>
          </a:lstStyle>
          <a:p>
            <a:fld id="{1CF8771A-4D3C-4DEB-8FC1-494B57B6B324}" type="slidenum">
              <a:rPr lang="en-US" altLang="zh-TW"/>
              <a:pPr/>
              <a:t>‹#›</a:t>
            </a:fld>
            <a:endParaRPr lang="en-US" altLang="zh-TW"/>
          </a:p>
        </p:txBody>
      </p:sp>
    </p:spTree>
    <p:extLst>
      <p:ext uri="{BB962C8B-B14F-4D97-AF65-F5344CB8AC3E}">
        <p14:creationId xmlns:p14="http://schemas.microsoft.com/office/powerpoint/2010/main" val="42877246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22973DF8-69BF-6254-6FDD-EE1153BA8B1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E37B6FC-98C6-31D3-9DDE-FD7D79A91CC7}"/>
              </a:ext>
            </a:extLst>
          </p:cNvPr>
          <p:cNvSpPr>
            <a:spLocks noGrp="1" noChangeArrowheads="1"/>
          </p:cNvSpPr>
          <p:nvPr>
            <p:ph type="sldNum" sz="quarter" idx="11"/>
          </p:nvPr>
        </p:nvSpPr>
        <p:spPr>
          <a:ln/>
        </p:spPr>
        <p:txBody>
          <a:bodyPr/>
          <a:lstStyle>
            <a:lvl1pPr>
              <a:defRPr/>
            </a:lvl1pPr>
          </a:lstStyle>
          <a:p>
            <a:fld id="{ABF88DB6-1C8F-49AF-A8FC-1DC2CA7AB80F}" type="slidenum">
              <a:rPr lang="en-US" altLang="zh-TW"/>
              <a:pPr/>
              <a:t>‹#›</a:t>
            </a:fld>
            <a:endParaRPr lang="en-US" altLang="zh-TW"/>
          </a:p>
        </p:txBody>
      </p:sp>
    </p:spTree>
    <p:extLst>
      <p:ext uri="{BB962C8B-B14F-4D97-AF65-F5344CB8AC3E}">
        <p14:creationId xmlns:p14="http://schemas.microsoft.com/office/powerpoint/2010/main" val="31806747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F59C9AE-CAAD-A965-752B-35F8FC1C20A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BACD4DDB-61D6-8B00-0C8C-BEC2433816AE}"/>
              </a:ext>
            </a:extLst>
          </p:cNvPr>
          <p:cNvSpPr>
            <a:spLocks noGrp="1" noChangeArrowheads="1"/>
          </p:cNvSpPr>
          <p:nvPr>
            <p:ph type="sldNum" sz="quarter" idx="11"/>
          </p:nvPr>
        </p:nvSpPr>
        <p:spPr>
          <a:ln/>
        </p:spPr>
        <p:txBody>
          <a:bodyPr/>
          <a:lstStyle>
            <a:lvl1pPr>
              <a:defRPr/>
            </a:lvl1pPr>
          </a:lstStyle>
          <a:p>
            <a:fld id="{B74DD747-5C9B-4E07-937C-B54603E18F29}" type="slidenum">
              <a:rPr lang="en-US" altLang="zh-TW"/>
              <a:pPr/>
              <a:t>‹#›</a:t>
            </a:fld>
            <a:endParaRPr lang="en-US" altLang="zh-TW"/>
          </a:p>
        </p:txBody>
      </p:sp>
    </p:spTree>
    <p:extLst>
      <p:ext uri="{BB962C8B-B14F-4D97-AF65-F5344CB8AC3E}">
        <p14:creationId xmlns:p14="http://schemas.microsoft.com/office/powerpoint/2010/main" val="24750784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670AD742-AF1D-C1B7-4C4C-D80F5ECF536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79A8AF9-5629-FDC9-DDAD-A86AEA85D54F}"/>
              </a:ext>
            </a:extLst>
          </p:cNvPr>
          <p:cNvSpPr>
            <a:spLocks noGrp="1" noChangeArrowheads="1"/>
          </p:cNvSpPr>
          <p:nvPr>
            <p:ph type="sldNum" sz="quarter" idx="11"/>
          </p:nvPr>
        </p:nvSpPr>
        <p:spPr>
          <a:ln/>
        </p:spPr>
        <p:txBody>
          <a:bodyPr/>
          <a:lstStyle>
            <a:lvl1pPr>
              <a:defRPr/>
            </a:lvl1pPr>
          </a:lstStyle>
          <a:p>
            <a:fld id="{92E1D75D-5BBA-4B7A-97A5-A856233801B3}" type="slidenum">
              <a:rPr lang="en-US" altLang="zh-TW"/>
              <a:pPr/>
              <a:t>‹#›</a:t>
            </a:fld>
            <a:endParaRPr lang="en-US" altLang="zh-TW"/>
          </a:p>
        </p:txBody>
      </p:sp>
    </p:spTree>
    <p:extLst>
      <p:ext uri="{BB962C8B-B14F-4D97-AF65-F5344CB8AC3E}">
        <p14:creationId xmlns:p14="http://schemas.microsoft.com/office/powerpoint/2010/main" val="2521678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9E2D1BD9-801B-C154-DF83-EC253B937FB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84B09AE6-D0F5-D8C8-BE89-84F4CB11BFDF}"/>
              </a:ext>
            </a:extLst>
          </p:cNvPr>
          <p:cNvSpPr>
            <a:spLocks noGrp="1" noChangeArrowheads="1"/>
          </p:cNvSpPr>
          <p:nvPr>
            <p:ph type="sldNum" sz="quarter" idx="11"/>
          </p:nvPr>
        </p:nvSpPr>
        <p:spPr>
          <a:ln/>
        </p:spPr>
        <p:txBody>
          <a:bodyPr/>
          <a:lstStyle>
            <a:lvl1pPr>
              <a:defRPr/>
            </a:lvl1pPr>
          </a:lstStyle>
          <a:p>
            <a:fld id="{D8BF5BE2-4557-4DEC-A708-39ADAFA13C66}" type="slidenum">
              <a:rPr lang="en-US" altLang="zh-TW"/>
              <a:pPr/>
              <a:t>‹#›</a:t>
            </a:fld>
            <a:endParaRPr lang="en-US" altLang="zh-TW"/>
          </a:p>
        </p:txBody>
      </p:sp>
    </p:spTree>
    <p:extLst>
      <p:ext uri="{BB962C8B-B14F-4D97-AF65-F5344CB8AC3E}">
        <p14:creationId xmlns:p14="http://schemas.microsoft.com/office/powerpoint/2010/main" val="38125362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0A272E10-473B-23AD-BC5B-BAA9CBE83D1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EE32594-5100-3211-7DF8-55EA6E7B9A31}"/>
              </a:ext>
            </a:extLst>
          </p:cNvPr>
          <p:cNvSpPr>
            <a:spLocks noGrp="1" noChangeArrowheads="1"/>
          </p:cNvSpPr>
          <p:nvPr>
            <p:ph type="sldNum" sz="quarter" idx="11"/>
          </p:nvPr>
        </p:nvSpPr>
        <p:spPr>
          <a:ln/>
        </p:spPr>
        <p:txBody>
          <a:bodyPr/>
          <a:lstStyle>
            <a:lvl1pPr>
              <a:defRPr/>
            </a:lvl1pPr>
          </a:lstStyle>
          <a:p>
            <a:fld id="{54F15234-28EF-47B0-83F2-24635AEB79AF}" type="slidenum">
              <a:rPr lang="en-US" altLang="zh-TW"/>
              <a:pPr/>
              <a:t>‹#›</a:t>
            </a:fld>
            <a:endParaRPr lang="en-US" altLang="zh-TW"/>
          </a:p>
        </p:txBody>
      </p:sp>
    </p:spTree>
    <p:extLst>
      <p:ext uri="{BB962C8B-B14F-4D97-AF65-F5344CB8AC3E}">
        <p14:creationId xmlns:p14="http://schemas.microsoft.com/office/powerpoint/2010/main" val="1615426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5043D-FA00-6E50-0845-1CA1C11CB1B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04B3085F-F99E-A8E5-93B6-C233DAA05284}"/>
              </a:ext>
            </a:extLst>
          </p:cNvPr>
          <p:cNvSpPr>
            <a:spLocks noGrp="1" noChangeArrowheads="1"/>
          </p:cNvSpPr>
          <p:nvPr>
            <p:ph type="sldNum" sz="quarter" idx="11"/>
          </p:nvPr>
        </p:nvSpPr>
        <p:spPr>
          <a:ln/>
        </p:spPr>
        <p:txBody>
          <a:bodyPr/>
          <a:lstStyle>
            <a:lvl1pPr>
              <a:defRPr/>
            </a:lvl1pPr>
          </a:lstStyle>
          <a:p>
            <a:fld id="{DDA894DD-D8A4-4F9C-B258-C7A25A9674C4}" type="slidenum">
              <a:rPr lang="en-US" altLang="zh-TW"/>
              <a:pPr/>
              <a:t>‹#›</a:t>
            </a:fld>
            <a:endParaRPr lang="en-US" altLang="zh-TW"/>
          </a:p>
        </p:txBody>
      </p:sp>
    </p:spTree>
    <p:extLst>
      <p:ext uri="{BB962C8B-B14F-4D97-AF65-F5344CB8AC3E}">
        <p14:creationId xmlns:p14="http://schemas.microsoft.com/office/powerpoint/2010/main" val="3093165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6DEF5615-6B37-B46C-0304-3FA5D8AA1EE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6CC2E2B-3581-A2ED-4ACF-30AE3325FB01}"/>
              </a:ext>
            </a:extLst>
          </p:cNvPr>
          <p:cNvSpPr>
            <a:spLocks noGrp="1" noChangeArrowheads="1"/>
          </p:cNvSpPr>
          <p:nvPr>
            <p:ph type="sldNum" sz="quarter" idx="11"/>
          </p:nvPr>
        </p:nvSpPr>
        <p:spPr>
          <a:ln/>
        </p:spPr>
        <p:txBody>
          <a:bodyPr/>
          <a:lstStyle>
            <a:lvl1pPr>
              <a:defRPr/>
            </a:lvl1pPr>
          </a:lstStyle>
          <a:p>
            <a:fld id="{B7CF7458-FB55-4DC3-B712-FA994A066013}" type="slidenum">
              <a:rPr lang="en-US" altLang="zh-TW"/>
              <a:pPr/>
              <a:t>‹#›</a:t>
            </a:fld>
            <a:endParaRPr lang="en-US" altLang="zh-TW"/>
          </a:p>
        </p:txBody>
      </p:sp>
    </p:spTree>
    <p:extLst>
      <p:ext uri="{BB962C8B-B14F-4D97-AF65-F5344CB8AC3E}">
        <p14:creationId xmlns:p14="http://schemas.microsoft.com/office/powerpoint/2010/main" val="17831146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CC84328-543C-BD8A-5A58-CC5A61D3A051}"/>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1BB95D8-C7B8-2559-CB57-27028CFDCF3C}"/>
              </a:ext>
            </a:extLst>
          </p:cNvPr>
          <p:cNvSpPr>
            <a:spLocks noGrp="1" noChangeArrowheads="1"/>
          </p:cNvSpPr>
          <p:nvPr>
            <p:ph type="sldNum" sz="quarter" idx="11"/>
          </p:nvPr>
        </p:nvSpPr>
        <p:spPr>
          <a:ln/>
        </p:spPr>
        <p:txBody>
          <a:bodyPr/>
          <a:lstStyle>
            <a:lvl1pPr>
              <a:defRPr/>
            </a:lvl1pPr>
          </a:lstStyle>
          <a:p>
            <a:fld id="{BA4CE9A9-1A5F-44F9-83FA-206BF8B547A9}" type="slidenum">
              <a:rPr lang="en-US" altLang="zh-TW"/>
              <a:pPr/>
              <a:t>‹#›</a:t>
            </a:fld>
            <a:endParaRPr lang="en-US" altLang="zh-TW"/>
          </a:p>
        </p:txBody>
      </p:sp>
    </p:spTree>
    <p:extLst>
      <p:ext uri="{BB962C8B-B14F-4D97-AF65-F5344CB8AC3E}">
        <p14:creationId xmlns:p14="http://schemas.microsoft.com/office/powerpoint/2010/main" val="38476232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F1C0E032-6C73-43D5-8565-0CA000664C7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2C80DD-9917-D594-704C-613E32EB52FB}"/>
              </a:ext>
            </a:extLst>
          </p:cNvPr>
          <p:cNvSpPr>
            <a:spLocks noGrp="1" noChangeArrowheads="1"/>
          </p:cNvSpPr>
          <p:nvPr>
            <p:ph type="sldNum" sz="quarter" idx="11"/>
          </p:nvPr>
        </p:nvSpPr>
        <p:spPr>
          <a:ln/>
        </p:spPr>
        <p:txBody>
          <a:bodyPr/>
          <a:lstStyle>
            <a:lvl1pPr>
              <a:defRPr/>
            </a:lvl1pPr>
          </a:lstStyle>
          <a:p>
            <a:fld id="{F68AD44A-382C-48CB-A13D-F662A9595410}" type="slidenum">
              <a:rPr lang="en-US" altLang="zh-TW"/>
              <a:pPr/>
              <a:t>‹#›</a:t>
            </a:fld>
            <a:endParaRPr lang="en-US" altLang="zh-TW"/>
          </a:p>
        </p:txBody>
      </p:sp>
    </p:spTree>
    <p:extLst>
      <p:ext uri="{BB962C8B-B14F-4D97-AF65-F5344CB8AC3E}">
        <p14:creationId xmlns:p14="http://schemas.microsoft.com/office/powerpoint/2010/main" val="25157427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C34C6F0-0A7D-E5FF-89CE-4797E8E530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6C4F6648-59A0-1988-989D-59348976860F}"/>
              </a:ext>
            </a:extLst>
          </p:cNvPr>
          <p:cNvSpPr>
            <a:spLocks noGrp="1" noChangeArrowheads="1"/>
          </p:cNvSpPr>
          <p:nvPr>
            <p:ph type="sldNum" sz="quarter" idx="11"/>
          </p:nvPr>
        </p:nvSpPr>
        <p:spPr>
          <a:ln/>
        </p:spPr>
        <p:txBody>
          <a:bodyPr/>
          <a:lstStyle>
            <a:lvl1pPr>
              <a:defRPr/>
            </a:lvl1pPr>
          </a:lstStyle>
          <a:p>
            <a:fld id="{E9A2F0C3-E148-4C5C-B5E4-776B2566317C}" type="slidenum">
              <a:rPr lang="en-US" altLang="zh-TW"/>
              <a:pPr/>
              <a:t>‹#›</a:t>
            </a:fld>
            <a:endParaRPr lang="en-US" altLang="zh-TW"/>
          </a:p>
        </p:txBody>
      </p:sp>
    </p:spTree>
    <p:extLst>
      <p:ext uri="{BB962C8B-B14F-4D97-AF65-F5344CB8AC3E}">
        <p14:creationId xmlns:p14="http://schemas.microsoft.com/office/powerpoint/2010/main" val="18770403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68FAAA5B-217E-C900-98A4-4FA2136BD9E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BE8ABF13-CB61-DC6C-21D9-3768EC6B450C}"/>
              </a:ext>
            </a:extLst>
          </p:cNvPr>
          <p:cNvSpPr>
            <a:spLocks noGrp="1" noChangeArrowheads="1"/>
          </p:cNvSpPr>
          <p:nvPr>
            <p:ph type="sldNum" sz="quarter" idx="11"/>
          </p:nvPr>
        </p:nvSpPr>
        <p:spPr>
          <a:ln/>
        </p:spPr>
        <p:txBody>
          <a:bodyPr/>
          <a:lstStyle>
            <a:lvl1pPr>
              <a:defRPr/>
            </a:lvl1pPr>
          </a:lstStyle>
          <a:p>
            <a:fld id="{394949E6-1ABB-4400-AC2C-F7BCF4FA1D82}" type="slidenum">
              <a:rPr lang="en-US" altLang="zh-TW"/>
              <a:pPr/>
              <a:t>‹#›</a:t>
            </a:fld>
            <a:endParaRPr lang="en-US" altLang="zh-TW"/>
          </a:p>
        </p:txBody>
      </p:sp>
    </p:spTree>
    <p:extLst>
      <p:ext uri="{BB962C8B-B14F-4D97-AF65-F5344CB8AC3E}">
        <p14:creationId xmlns:p14="http://schemas.microsoft.com/office/powerpoint/2010/main" val="7266035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A9B386DC-C0AB-6C4C-44E0-AD77FCBF1B6A}"/>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41CDF872-880C-2B97-09E2-ABD57660B305}"/>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68A4DFCB-D4D8-769F-885E-DF22DFC246C9}"/>
              </a:ext>
            </a:extLst>
          </p:cNvPr>
          <p:cNvSpPr>
            <a:spLocks noGrp="1" noChangeArrowheads="1"/>
          </p:cNvSpPr>
          <p:nvPr>
            <p:ph type="sldNum" sz="quarter" idx="12"/>
          </p:nvPr>
        </p:nvSpPr>
        <p:spPr>
          <a:xfrm>
            <a:off x="6553200" y="6245225"/>
            <a:ext cx="2133600" cy="476250"/>
          </a:xfrm>
        </p:spPr>
        <p:txBody>
          <a:bodyPr/>
          <a:lstStyle>
            <a:lvl1pPr>
              <a:defRPr/>
            </a:lvl1pPr>
          </a:lstStyle>
          <a:p>
            <a:fld id="{2AC02DCE-11D7-49EA-ACCD-88F36BF804DA}" type="slidenum">
              <a:rPr lang="en-US" altLang="zh-TW"/>
              <a:pPr/>
              <a:t>‹#›</a:t>
            </a:fld>
            <a:endParaRPr lang="en-US" altLang="zh-TW"/>
          </a:p>
        </p:txBody>
      </p:sp>
    </p:spTree>
    <p:extLst>
      <p:ext uri="{BB962C8B-B14F-4D97-AF65-F5344CB8AC3E}">
        <p14:creationId xmlns:p14="http://schemas.microsoft.com/office/powerpoint/2010/main" val="6429744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FE649F70-6B5D-9132-852D-69A9B1B5822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629009E1-2394-29BA-263B-79771508858A}"/>
              </a:ext>
            </a:extLst>
          </p:cNvPr>
          <p:cNvSpPr>
            <a:spLocks noGrp="1" noChangeArrowheads="1"/>
          </p:cNvSpPr>
          <p:nvPr>
            <p:ph type="sldNum" sz="quarter" idx="11"/>
          </p:nvPr>
        </p:nvSpPr>
        <p:spPr>
          <a:ln/>
        </p:spPr>
        <p:txBody>
          <a:bodyPr/>
          <a:lstStyle>
            <a:lvl1pPr>
              <a:defRPr/>
            </a:lvl1pPr>
          </a:lstStyle>
          <a:p>
            <a:fld id="{8400264C-3B09-423B-A50C-75E0B879E7F8}" type="slidenum">
              <a:rPr lang="en-US" altLang="zh-TW"/>
              <a:pPr/>
              <a:t>‹#›</a:t>
            </a:fld>
            <a:endParaRPr lang="en-US" altLang="zh-TW"/>
          </a:p>
        </p:txBody>
      </p:sp>
    </p:spTree>
    <p:extLst>
      <p:ext uri="{BB962C8B-B14F-4D97-AF65-F5344CB8AC3E}">
        <p14:creationId xmlns:p14="http://schemas.microsoft.com/office/powerpoint/2010/main" val="34529614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5327FDE2-BF75-B9C0-0B26-EEBB5CC5029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D8C81254-AEF4-3B59-A436-EEE0E6684829}"/>
              </a:ext>
            </a:extLst>
          </p:cNvPr>
          <p:cNvSpPr>
            <a:spLocks noGrp="1" noChangeArrowheads="1"/>
          </p:cNvSpPr>
          <p:nvPr>
            <p:ph type="sldNum" sz="quarter" idx="11"/>
          </p:nvPr>
        </p:nvSpPr>
        <p:spPr>
          <a:ln/>
        </p:spPr>
        <p:txBody>
          <a:bodyPr/>
          <a:lstStyle>
            <a:lvl1pPr>
              <a:defRPr/>
            </a:lvl1pPr>
          </a:lstStyle>
          <a:p>
            <a:fld id="{306641E8-9C81-43E6-9D4F-14D8414CC993}" type="slidenum">
              <a:rPr lang="en-US" altLang="zh-TW"/>
              <a:pPr/>
              <a:t>‹#›</a:t>
            </a:fld>
            <a:endParaRPr lang="en-US" altLang="zh-TW"/>
          </a:p>
        </p:txBody>
      </p:sp>
    </p:spTree>
    <p:extLst>
      <p:ext uri="{BB962C8B-B14F-4D97-AF65-F5344CB8AC3E}">
        <p14:creationId xmlns:p14="http://schemas.microsoft.com/office/powerpoint/2010/main" val="31798175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7873D4A1-8BD8-0CAE-EC6A-00E36AE3A53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8286F6B-8ADA-6AD4-A09B-B4ECB6FA16B6}"/>
              </a:ext>
            </a:extLst>
          </p:cNvPr>
          <p:cNvSpPr>
            <a:spLocks noGrp="1" noChangeArrowheads="1"/>
          </p:cNvSpPr>
          <p:nvPr>
            <p:ph type="sldNum" sz="quarter" idx="11"/>
          </p:nvPr>
        </p:nvSpPr>
        <p:spPr>
          <a:ln/>
        </p:spPr>
        <p:txBody>
          <a:bodyPr/>
          <a:lstStyle>
            <a:lvl1pPr>
              <a:defRPr/>
            </a:lvl1pPr>
          </a:lstStyle>
          <a:p>
            <a:fld id="{E8BEC065-269E-4191-83E9-98C9AE0ABCB2}" type="slidenum">
              <a:rPr lang="en-US" altLang="zh-TW"/>
              <a:pPr/>
              <a:t>‹#›</a:t>
            </a:fld>
            <a:endParaRPr lang="en-US" altLang="zh-TW"/>
          </a:p>
        </p:txBody>
      </p:sp>
    </p:spTree>
    <p:extLst>
      <p:ext uri="{BB962C8B-B14F-4D97-AF65-F5344CB8AC3E}">
        <p14:creationId xmlns:p14="http://schemas.microsoft.com/office/powerpoint/2010/main" val="11475333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04FEA9D0-8060-861A-C112-44AF98B994C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FB1005AE-734A-C016-8FDA-0B4014F0AAF4}"/>
              </a:ext>
            </a:extLst>
          </p:cNvPr>
          <p:cNvSpPr>
            <a:spLocks noGrp="1" noChangeArrowheads="1"/>
          </p:cNvSpPr>
          <p:nvPr>
            <p:ph type="sldNum" sz="quarter" idx="11"/>
          </p:nvPr>
        </p:nvSpPr>
        <p:spPr>
          <a:ln/>
        </p:spPr>
        <p:txBody>
          <a:bodyPr/>
          <a:lstStyle>
            <a:lvl1pPr>
              <a:defRPr/>
            </a:lvl1pPr>
          </a:lstStyle>
          <a:p>
            <a:fld id="{610C1A3C-A0BE-4246-92EE-D1E8A67660B1}" type="slidenum">
              <a:rPr lang="en-US" altLang="zh-TW"/>
              <a:pPr/>
              <a:t>‹#›</a:t>
            </a:fld>
            <a:endParaRPr lang="en-US" altLang="zh-TW"/>
          </a:p>
        </p:txBody>
      </p:sp>
    </p:spTree>
    <p:extLst>
      <p:ext uri="{BB962C8B-B14F-4D97-AF65-F5344CB8AC3E}">
        <p14:creationId xmlns:p14="http://schemas.microsoft.com/office/powerpoint/2010/main" val="4742371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1D61B4-62D9-8A62-AE83-F29AB6D62FA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8CEDFC6B-F1EE-F2BC-BB14-F5D725BE19DA}"/>
              </a:ext>
            </a:extLst>
          </p:cNvPr>
          <p:cNvSpPr>
            <a:spLocks noGrp="1" noChangeArrowheads="1"/>
          </p:cNvSpPr>
          <p:nvPr>
            <p:ph type="sldNum" sz="quarter" idx="11"/>
          </p:nvPr>
        </p:nvSpPr>
        <p:spPr>
          <a:ln/>
        </p:spPr>
        <p:txBody>
          <a:bodyPr/>
          <a:lstStyle>
            <a:lvl1pPr>
              <a:defRPr/>
            </a:lvl1pPr>
          </a:lstStyle>
          <a:p>
            <a:fld id="{09DAB066-FE89-44EA-957C-53FC0FFCCC44}" type="slidenum">
              <a:rPr lang="en-US" altLang="zh-TW"/>
              <a:pPr/>
              <a:t>‹#›</a:t>
            </a:fld>
            <a:endParaRPr lang="en-US" altLang="zh-TW"/>
          </a:p>
        </p:txBody>
      </p:sp>
    </p:spTree>
    <p:extLst>
      <p:ext uri="{BB962C8B-B14F-4D97-AF65-F5344CB8AC3E}">
        <p14:creationId xmlns:p14="http://schemas.microsoft.com/office/powerpoint/2010/main" val="3199191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174616CB-A3D1-D752-83F6-2C69D1BA935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A86DBA1E-D3FF-55EB-70D5-CBA6721944F1}"/>
              </a:ext>
            </a:extLst>
          </p:cNvPr>
          <p:cNvSpPr>
            <a:spLocks noGrp="1" noChangeArrowheads="1"/>
          </p:cNvSpPr>
          <p:nvPr>
            <p:ph type="sldNum" sz="quarter" idx="11"/>
          </p:nvPr>
        </p:nvSpPr>
        <p:spPr>
          <a:ln/>
        </p:spPr>
        <p:txBody>
          <a:bodyPr/>
          <a:lstStyle>
            <a:lvl1pPr>
              <a:defRPr/>
            </a:lvl1pPr>
          </a:lstStyle>
          <a:p>
            <a:fld id="{1E19A53B-DC22-42A0-9BC8-3D248111A130}" type="slidenum">
              <a:rPr lang="en-US" altLang="zh-TW"/>
              <a:pPr/>
              <a:t>‹#›</a:t>
            </a:fld>
            <a:endParaRPr lang="en-US" altLang="zh-TW"/>
          </a:p>
        </p:txBody>
      </p:sp>
    </p:spTree>
    <p:extLst>
      <p:ext uri="{BB962C8B-B14F-4D97-AF65-F5344CB8AC3E}">
        <p14:creationId xmlns:p14="http://schemas.microsoft.com/office/powerpoint/2010/main" val="30361185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EBDFBCE-BDAE-4208-51AD-87D201E6AD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5A0874B1-7951-57F8-8356-F6E5CC12E92F}"/>
              </a:ext>
            </a:extLst>
          </p:cNvPr>
          <p:cNvSpPr>
            <a:spLocks noGrp="1" noChangeArrowheads="1"/>
          </p:cNvSpPr>
          <p:nvPr>
            <p:ph type="sldNum" sz="quarter" idx="11"/>
          </p:nvPr>
        </p:nvSpPr>
        <p:spPr>
          <a:ln/>
        </p:spPr>
        <p:txBody>
          <a:bodyPr/>
          <a:lstStyle>
            <a:lvl1pPr>
              <a:defRPr/>
            </a:lvl1pPr>
          </a:lstStyle>
          <a:p>
            <a:fld id="{60EB7F3E-9DFE-494F-BE7C-FB6D01DC12FA}" type="slidenum">
              <a:rPr lang="en-US" altLang="zh-TW"/>
              <a:pPr/>
              <a:t>‹#›</a:t>
            </a:fld>
            <a:endParaRPr lang="en-US" altLang="zh-TW"/>
          </a:p>
        </p:txBody>
      </p:sp>
    </p:spTree>
    <p:extLst>
      <p:ext uri="{BB962C8B-B14F-4D97-AF65-F5344CB8AC3E}">
        <p14:creationId xmlns:p14="http://schemas.microsoft.com/office/powerpoint/2010/main" val="32656734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F95266A-FF59-0968-1784-D855F8EF2BB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8180272-6B95-404B-1A72-C7915645E9F3}"/>
              </a:ext>
            </a:extLst>
          </p:cNvPr>
          <p:cNvSpPr>
            <a:spLocks noGrp="1" noChangeArrowheads="1"/>
          </p:cNvSpPr>
          <p:nvPr>
            <p:ph type="sldNum" sz="quarter" idx="11"/>
          </p:nvPr>
        </p:nvSpPr>
        <p:spPr>
          <a:ln/>
        </p:spPr>
        <p:txBody>
          <a:bodyPr/>
          <a:lstStyle>
            <a:lvl1pPr>
              <a:defRPr/>
            </a:lvl1pPr>
          </a:lstStyle>
          <a:p>
            <a:fld id="{BFAEFE98-8214-4739-8979-2D29621360F6}" type="slidenum">
              <a:rPr lang="en-US" altLang="zh-TW"/>
              <a:pPr/>
              <a:t>‹#›</a:t>
            </a:fld>
            <a:endParaRPr lang="en-US" altLang="zh-TW"/>
          </a:p>
        </p:txBody>
      </p:sp>
    </p:spTree>
    <p:extLst>
      <p:ext uri="{BB962C8B-B14F-4D97-AF65-F5344CB8AC3E}">
        <p14:creationId xmlns:p14="http://schemas.microsoft.com/office/powerpoint/2010/main" val="23246179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2D031687-2006-854A-A941-552C83D0EBD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A8D1EF3B-24C8-07D2-3405-7FB8C8C26877}"/>
              </a:ext>
            </a:extLst>
          </p:cNvPr>
          <p:cNvSpPr>
            <a:spLocks noGrp="1" noChangeArrowheads="1"/>
          </p:cNvSpPr>
          <p:nvPr>
            <p:ph type="sldNum" sz="quarter" idx="11"/>
          </p:nvPr>
        </p:nvSpPr>
        <p:spPr>
          <a:ln/>
        </p:spPr>
        <p:txBody>
          <a:bodyPr/>
          <a:lstStyle>
            <a:lvl1pPr>
              <a:defRPr/>
            </a:lvl1pPr>
          </a:lstStyle>
          <a:p>
            <a:fld id="{D6E83720-9479-4170-8044-6295395A27FD}" type="slidenum">
              <a:rPr lang="en-US" altLang="zh-TW"/>
              <a:pPr/>
              <a:t>‹#›</a:t>
            </a:fld>
            <a:endParaRPr lang="en-US" altLang="zh-TW"/>
          </a:p>
        </p:txBody>
      </p:sp>
    </p:spTree>
    <p:extLst>
      <p:ext uri="{BB962C8B-B14F-4D97-AF65-F5344CB8AC3E}">
        <p14:creationId xmlns:p14="http://schemas.microsoft.com/office/powerpoint/2010/main" val="34540436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0DC3B1A0-4306-4108-D1EE-463892C185B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775508E6-C599-80B6-0E5D-EB5B5F9825CB}"/>
              </a:ext>
            </a:extLst>
          </p:cNvPr>
          <p:cNvSpPr>
            <a:spLocks noGrp="1" noChangeArrowheads="1"/>
          </p:cNvSpPr>
          <p:nvPr>
            <p:ph type="sldNum" sz="quarter" idx="11"/>
          </p:nvPr>
        </p:nvSpPr>
        <p:spPr>
          <a:ln/>
        </p:spPr>
        <p:txBody>
          <a:bodyPr/>
          <a:lstStyle>
            <a:lvl1pPr>
              <a:defRPr/>
            </a:lvl1pPr>
          </a:lstStyle>
          <a:p>
            <a:fld id="{F0C596D6-CE56-4B8A-8BA0-60B6B8A4AC87}" type="slidenum">
              <a:rPr lang="en-US" altLang="zh-TW"/>
              <a:pPr/>
              <a:t>‹#›</a:t>
            </a:fld>
            <a:endParaRPr lang="en-US" altLang="zh-TW"/>
          </a:p>
        </p:txBody>
      </p:sp>
    </p:spTree>
    <p:extLst>
      <p:ext uri="{BB962C8B-B14F-4D97-AF65-F5344CB8AC3E}">
        <p14:creationId xmlns:p14="http://schemas.microsoft.com/office/powerpoint/2010/main" val="9458549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2B9371F5-CB58-EDEE-2570-3E905A7F765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60DB3986-4EFA-7532-E50E-B1046D7E1961}"/>
              </a:ext>
            </a:extLst>
          </p:cNvPr>
          <p:cNvSpPr>
            <a:spLocks noGrp="1" noChangeArrowheads="1"/>
          </p:cNvSpPr>
          <p:nvPr>
            <p:ph type="sldNum" sz="quarter" idx="11"/>
          </p:nvPr>
        </p:nvSpPr>
        <p:spPr>
          <a:ln/>
        </p:spPr>
        <p:txBody>
          <a:bodyPr/>
          <a:lstStyle>
            <a:lvl1pPr>
              <a:defRPr/>
            </a:lvl1pPr>
          </a:lstStyle>
          <a:p>
            <a:fld id="{083B1C47-1568-4BAA-94A4-0AF26AFFC02F}" type="slidenum">
              <a:rPr lang="en-US" altLang="zh-TW"/>
              <a:pPr/>
              <a:t>‹#›</a:t>
            </a:fld>
            <a:endParaRPr lang="en-US" altLang="zh-TW"/>
          </a:p>
        </p:txBody>
      </p:sp>
    </p:spTree>
    <p:extLst>
      <p:ext uri="{BB962C8B-B14F-4D97-AF65-F5344CB8AC3E}">
        <p14:creationId xmlns:p14="http://schemas.microsoft.com/office/powerpoint/2010/main" val="38466812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F000A9DE-AF23-D609-855A-C657EB66603D}"/>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CE459446-6E3B-0811-811A-9CDB202F37B5}"/>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BD6D8FD0-0F25-1FB6-5C7B-14F9F85681E0}"/>
              </a:ext>
            </a:extLst>
          </p:cNvPr>
          <p:cNvSpPr>
            <a:spLocks noGrp="1" noChangeArrowheads="1"/>
          </p:cNvSpPr>
          <p:nvPr>
            <p:ph type="sldNum" sz="quarter" idx="12"/>
          </p:nvPr>
        </p:nvSpPr>
        <p:spPr>
          <a:xfrm>
            <a:off x="6553200" y="6245225"/>
            <a:ext cx="2133600" cy="476250"/>
          </a:xfrm>
        </p:spPr>
        <p:txBody>
          <a:bodyPr/>
          <a:lstStyle>
            <a:lvl1pPr>
              <a:defRPr/>
            </a:lvl1pPr>
          </a:lstStyle>
          <a:p>
            <a:fld id="{0D977798-6477-4E72-9E27-4F886F34F4F8}" type="slidenum">
              <a:rPr lang="en-US" altLang="zh-TW"/>
              <a:pPr/>
              <a:t>‹#›</a:t>
            </a:fld>
            <a:endParaRPr lang="en-US" altLang="zh-TW"/>
          </a:p>
        </p:txBody>
      </p:sp>
    </p:spTree>
    <p:extLst>
      <p:ext uri="{BB962C8B-B14F-4D97-AF65-F5344CB8AC3E}">
        <p14:creationId xmlns:p14="http://schemas.microsoft.com/office/powerpoint/2010/main" val="41654739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11116FD4-D90F-1A91-B73F-1A637060070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3BD635E-DBDA-EB4A-B635-0498C61F4D7C}"/>
              </a:ext>
            </a:extLst>
          </p:cNvPr>
          <p:cNvSpPr>
            <a:spLocks noGrp="1" noChangeArrowheads="1"/>
          </p:cNvSpPr>
          <p:nvPr>
            <p:ph type="sldNum" sz="quarter" idx="11"/>
          </p:nvPr>
        </p:nvSpPr>
        <p:spPr>
          <a:ln/>
        </p:spPr>
        <p:txBody>
          <a:bodyPr/>
          <a:lstStyle>
            <a:lvl1pPr>
              <a:defRPr/>
            </a:lvl1pPr>
          </a:lstStyle>
          <a:p>
            <a:fld id="{3EEC0D75-E85A-40BB-BBA7-CF04A0ADDA57}" type="slidenum">
              <a:rPr lang="en-US" altLang="zh-TW"/>
              <a:pPr/>
              <a:t>‹#›</a:t>
            </a:fld>
            <a:endParaRPr lang="en-US" altLang="zh-TW"/>
          </a:p>
        </p:txBody>
      </p:sp>
    </p:spTree>
    <p:extLst>
      <p:ext uri="{BB962C8B-B14F-4D97-AF65-F5344CB8AC3E}">
        <p14:creationId xmlns:p14="http://schemas.microsoft.com/office/powerpoint/2010/main" val="14563057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9D1A0376-A124-2965-B750-760D5ECE17B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9F4526F8-E5A8-8376-FA14-D92B5CD6E465}"/>
              </a:ext>
            </a:extLst>
          </p:cNvPr>
          <p:cNvSpPr>
            <a:spLocks noGrp="1" noChangeArrowheads="1"/>
          </p:cNvSpPr>
          <p:nvPr>
            <p:ph type="sldNum" sz="quarter" idx="11"/>
          </p:nvPr>
        </p:nvSpPr>
        <p:spPr>
          <a:ln/>
        </p:spPr>
        <p:txBody>
          <a:bodyPr/>
          <a:lstStyle>
            <a:lvl1pPr>
              <a:defRPr/>
            </a:lvl1pPr>
          </a:lstStyle>
          <a:p>
            <a:fld id="{91AA696A-F5E4-4CD9-B626-1EEA1EC38B8B}" type="slidenum">
              <a:rPr lang="en-US" altLang="zh-TW"/>
              <a:pPr/>
              <a:t>‹#›</a:t>
            </a:fld>
            <a:endParaRPr lang="en-US" altLang="zh-TW"/>
          </a:p>
        </p:txBody>
      </p:sp>
    </p:spTree>
    <p:extLst>
      <p:ext uri="{BB962C8B-B14F-4D97-AF65-F5344CB8AC3E}">
        <p14:creationId xmlns:p14="http://schemas.microsoft.com/office/powerpoint/2010/main" val="22083142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ADDB4AF3-FDC7-2B70-0EB4-36A56791830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C30757-6E25-8FA4-1AF2-A3EEF9DBEA98}"/>
              </a:ext>
            </a:extLst>
          </p:cNvPr>
          <p:cNvSpPr>
            <a:spLocks noGrp="1" noChangeArrowheads="1"/>
          </p:cNvSpPr>
          <p:nvPr>
            <p:ph type="sldNum" sz="quarter" idx="11"/>
          </p:nvPr>
        </p:nvSpPr>
        <p:spPr>
          <a:ln/>
        </p:spPr>
        <p:txBody>
          <a:bodyPr/>
          <a:lstStyle>
            <a:lvl1pPr>
              <a:defRPr/>
            </a:lvl1pPr>
          </a:lstStyle>
          <a:p>
            <a:fld id="{3112668B-9C8C-4E31-B5C0-368E2B255605}" type="slidenum">
              <a:rPr lang="en-US" altLang="zh-TW"/>
              <a:pPr/>
              <a:t>‹#›</a:t>
            </a:fld>
            <a:endParaRPr lang="en-US" altLang="zh-TW"/>
          </a:p>
        </p:txBody>
      </p:sp>
    </p:spTree>
    <p:extLst>
      <p:ext uri="{BB962C8B-B14F-4D97-AF65-F5344CB8AC3E}">
        <p14:creationId xmlns:p14="http://schemas.microsoft.com/office/powerpoint/2010/main" val="7692012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7D722539-CEE9-EA9C-AA36-D5F13E611CC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3191E2B7-6B07-DF4F-9532-59444A11175A}"/>
              </a:ext>
            </a:extLst>
          </p:cNvPr>
          <p:cNvSpPr>
            <a:spLocks noGrp="1" noChangeArrowheads="1"/>
          </p:cNvSpPr>
          <p:nvPr>
            <p:ph type="sldNum" sz="quarter" idx="11"/>
          </p:nvPr>
        </p:nvSpPr>
        <p:spPr>
          <a:ln/>
        </p:spPr>
        <p:txBody>
          <a:bodyPr/>
          <a:lstStyle>
            <a:lvl1pPr>
              <a:defRPr/>
            </a:lvl1pPr>
          </a:lstStyle>
          <a:p>
            <a:fld id="{5C96BCFE-2B14-4E07-8839-A2A72328C17C}" type="slidenum">
              <a:rPr lang="en-US" altLang="zh-TW"/>
              <a:pPr/>
              <a:t>‹#›</a:t>
            </a:fld>
            <a:endParaRPr lang="en-US" altLang="zh-TW"/>
          </a:p>
        </p:txBody>
      </p:sp>
    </p:spTree>
    <p:extLst>
      <p:ext uri="{BB962C8B-B14F-4D97-AF65-F5344CB8AC3E}">
        <p14:creationId xmlns:p14="http://schemas.microsoft.com/office/powerpoint/2010/main" val="3316339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7CDFFDA-595E-85CA-78A1-5454266E34B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8FFC345E-2246-9679-5E01-B61DE5ACB6A8}"/>
              </a:ext>
            </a:extLst>
          </p:cNvPr>
          <p:cNvSpPr>
            <a:spLocks noGrp="1" noChangeArrowheads="1"/>
          </p:cNvSpPr>
          <p:nvPr>
            <p:ph type="sldNum" sz="quarter" idx="11"/>
          </p:nvPr>
        </p:nvSpPr>
        <p:spPr>
          <a:ln/>
        </p:spPr>
        <p:txBody>
          <a:bodyPr/>
          <a:lstStyle>
            <a:lvl1pPr>
              <a:defRPr/>
            </a:lvl1pPr>
          </a:lstStyle>
          <a:p>
            <a:fld id="{93B5DF0A-DFDF-42F8-8356-48D08A100CD5}" type="slidenum">
              <a:rPr lang="en-US" altLang="zh-TW"/>
              <a:pPr/>
              <a:t>‹#›</a:t>
            </a:fld>
            <a:endParaRPr lang="en-US" altLang="zh-TW"/>
          </a:p>
        </p:txBody>
      </p:sp>
    </p:spTree>
    <p:extLst>
      <p:ext uri="{BB962C8B-B14F-4D97-AF65-F5344CB8AC3E}">
        <p14:creationId xmlns:p14="http://schemas.microsoft.com/office/powerpoint/2010/main" val="8120973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AB048083-F75F-A68C-2CFE-55151CA0534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066B47B6-CEC8-24BD-74F0-E08B1B02BE94}"/>
              </a:ext>
            </a:extLst>
          </p:cNvPr>
          <p:cNvSpPr>
            <a:spLocks noGrp="1" noChangeArrowheads="1"/>
          </p:cNvSpPr>
          <p:nvPr>
            <p:ph type="sldNum" sz="quarter" idx="11"/>
          </p:nvPr>
        </p:nvSpPr>
        <p:spPr>
          <a:ln/>
        </p:spPr>
        <p:txBody>
          <a:bodyPr/>
          <a:lstStyle>
            <a:lvl1pPr>
              <a:defRPr/>
            </a:lvl1pPr>
          </a:lstStyle>
          <a:p>
            <a:fld id="{9C162609-A5EB-427A-AA5A-80A70897474C}" type="slidenum">
              <a:rPr lang="en-US" altLang="zh-TW"/>
              <a:pPr/>
              <a:t>‹#›</a:t>
            </a:fld>
            <a:endParaRPr lang="en-US" altLang="zh-TW"/>
          </a:p>
        </p:txBody>
      </p:sp>
    </p:spTree>
    <p:extLst>
      <p:ext uri="{BB962C8B-B14F-4D97-AF65-F5344CB8AC3E}">
        <p14:creationId xmlns:p14="http://schemas.microsoft.com/office/powerpoint/2010/main" val="22986747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486B9C7-A0C4-F3A0-6753-461FC6445A2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DF4565E8-A21E-43EF-8A47-F456768D2455}"/>
              </a:ext>
            </a:extLst>
          </p:cNvPr>
          <p:cNvSpPr>
            <a:spLocks noGrp="1" noChangeArrowheads="1"/>
          </p:cNvSpPr>
          <p:nvPr>
            <p:ph type="sldNum" sz="quarter" idx="11"/>
          </p:nvPr>
        </p:nvSpPr>
        <p:spPr>
          <a:ln/>
        </p:spPr>
        <p:txBody>
          <a:bodyPr/>
          <a:lstStyle>
            <a:lvl1pPr>
              <a:defRPr/>
            </a:lvl1pPr>
          </a:lstStyle>
          <a:p>
            <a:fld id="{25246E12-FF34-48D5-8D46-335514707754}" type="slidenum">
              <a:rPr lang="en-US" altLang="zh-TW"/>
              <a:pPr/>
              <a:t>‹#›</a:t>
            </a:fld>
            <a:endParaRPr lang="en-US" altLang="zh-TW"/>
          </a:p>
        </p:txBody>
      </p:sp>
    </p:spTree>
    <p:extLst>
      <p:ext uri="{BB962C8B-B14F-4D97-AF65-F5344CB8AC3E}">
        <p14:creationId xmlns:p14="http://schemas.microsoft.com/office/powerpoint/2010/main" val="39139444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4F43BCE7-FEE4-BDAD-4528-26D8D589D89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F5B56281-3EBC-0AD4-EE7B-F5C76860BCD6}"/>
              </a:ext>
            </a:extLst>
          </p:cNvPr>
          <p:cNvSpPr>
            <a:spLocks noGrp="1" noChangeArrowheads="1"/>
          </p:cNvSpPr>
          <p:nvPr>
            <p:ph type="sldNum" sz="quarter" idx="11"/>
          </p:nvPr>
        </p:nvSpPr>
        <p:spPr>
          <a:ln/>
        </p:spPr>
        <p:txBody>
          <a:bodyPr/>
          <a:lstStyle>
            <a:lvl1pPr>
              <a:defRPr/>
            </a:lvl1pPr>
          </a:lstStyle>
          <a:p>
            <a:fld id="{5D312758-3F70-4C2D-B1E4-EC830E84DD1F}" type="slidenum">
              <a:rPr lang="en-US" altLang="zh-TW"/>
              <a:pPr/>
              <a:t>‹#›</a:t>
            </a:fld>
            <a:endParaRPr lang="en-US" altLang="zh-TW"/>
          </a:p>
        </p:txBody>
      </p:sp>
    </p:spTree>
    <p:extLst>
      <p:ext uri="{BB962C8B-B14F-4D97-AF65-F5344CB8AC3E}">
        <p14:creationId xmlns:p14="http://schemas.microsoft.com/office/powerpoint/2010/main" val="296206482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1514573E-EC86-BFC3-51C5-48EA0B7935E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269690B-9918-E3B2-671E-A7884C8394CF}"/>
              </a:ext>
            </a:extLst>
          </p:cNvPr>
          <p:cNvSpPr>
            <a:spLocks noGrp="1" noChangeArrowheads="1"/>
          </p:cNvSpPr>
          <p:nvPr>
            <p:ph type="sldNum" sz="quarter" idx="11"/>
          </p:nvPr>
        </p:nvSpPr>
        <p:spPr>
          <a:ln/>
        </p:spPr>
        <p:txBody>
          <a:bodyPr/>
          <a:lstStyle>
            <a:lvl1pPr>
              <a:defRPr/>
            </a:lvl1pPr>
          </a:lstStyle>
          <a:p>
            <a:fld id="{9CEBEF96-49E5-47AD-97D6-5FD104021034}" type="slidenum">
              <a:rPr lang="en-US" altLang="zh-TW"/>
              <a:pPr/>
              <a:t>‹#›</a:t>
            </a:fld>
            <a:endParaRPr lang="en-US" altLang="zh-TW"/>
          </a:p>
        </p:txBody>
      </p:sp>
    </p:spTree>
    <p:extLst>
      <p:ext uri="{BB962C8B-B14F-4D97-AF65-F5344CB8AC3E}">
        <p14:creationId xmlns:p14="http://schemas.microsoft.com/office/powerpoint/2010/main" val="15866096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B16FE978-5B76-1C2D-83BE-D82BD1D61F9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1138C88F-5081-17B1-D5AB-51256C193838}"/>
              </a:ext>
            </a:extLst>
          </p:cNvPr>
          <p:cNvSpPr>
            <a:spLocks noGrp="1" noChangeArrowheads="1"/>
          </p:cNvSpPr>
          <p:nvPr>
            <p:ph type="sldNum" sz="quarter" idx="11"/>
          </p:nvPr>
        </p:nvSpPr>
        <p:spPr>
          <a:ln/>
        </p:spPr>
        <p:txBody>
          <a:bodyPr/>
          <a:lstStyle>
            <a:lvl1pPr>
              <a:defRPr/>
            </a:lvl1pPr>
          </a:lstStyle>
          <a:p>
            <a:fld id="{1959AEAF-793F-4FCA-AA18-33C18993793E}" type="slidenum">
              <a:rPr lang="en-US" altLang="zh-TW"/>
              <a:pPr/>
              <a:t>‹#›</a:t>
            </a:fld>
            <a:endParaRPr lang="en-US" altLang="zh-TW"/>
          </a:p>
        </p:txBody>
      </p:sp>
    </p:spTree>
    <p:extLst>
      <p:ext uri="{BB962C8B-B14F-4D97-AF65-F5344CB8AC3E}">
        <p14:creationId xmlns:p14="http://schemas.microsoft.com/office/powerpoint/2010/main" val="32907717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BD57F2F0-66F6-1F06-C873-904B717FF26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B336AA0-9157-BD93-26F0-1651B58F8E4A}"/>
              </a:ext>
            </a:extLst>
          </p:cNvPr>
          <p:cNvSpPr>
            <a:spLocks noGrp="1" noChangeArrowheads="1"/>
          </p:cNvSpPr>
          <p:nvPr>
            <p:ph type="sldNum" sz="quarter" idx="11"/>
          </p:nvPr>
        </p:nvSpPr>
        <p:spPr>
          <a:ln/>
        </p:spPr>
        <p:txBody>
          <a:bodyPr/>
          <a:lstStyle>
            <a:lvl1pPr>
              <a:defRPr/>
            </a:lvl1pPr>
          </a:lstStyle>
          <a:p>
            <a:fld id="{5ACDB9D9-160F-4697-BE39-F2FDA1A7146B}" type="slidenum">
              <a:rPr lang="en-US" altLang="zh-TW"/>
              <a:pPr/>
              <a:t>‹#›</a:t>
            </a:fld>
            <a:endParaRPr lang="en-US" altLang="zh-TW"/>
          </a:p>
        </p:txBody>
      </p:sp>
    </p:spTree>
    <p:extLst>
      <p:ext uri="{BB962C8B-B14F-4D97-AF65-F5344CB8AC3E}">
        <p14:creationId xmlns:p14="http://schemas.microsoft.com/office/powerpoint/2010/main" val="149238922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9DEA909B-A62E-C5D4-1D1E-4B91403EC54C}"/>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F5594C-8339-BA63-27D0-676673AF8950}"/>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51A0C017-066D-441C-50DD-4E7E16C13756}"/>
              </a:ext>
            </a:extLst>
          </p:cNvPr>
          <p:cNvSpPr>
            <a:spLocks noGrp="1" noChangeArrowheads="1"/>
          </p:cNvSpPr>
          <p:nvPr>
            <p:ph type="sldNum" sz="quarter" idx="12"/>
          </p:nvPr>
        </p:nvSpPr>
        <p:spPr>
          <a:xfrm>
            <a:off x="6553200" y="6245225"/>
            <a:ext cx="2133600" cy="476250"/>
          </a:xfrm>
        </p:spPr>
        <p:txBody>
          <a:bodyPr/>
          <a:lstStyle>
            <a:lvl1pPr>
              <a:defRPr/>
            </a:lvl1pPr>
          </a:lstStyle>
          <a:p>
            <a:fld id="{4FC1608A-0565-4A0C-B816-B9B33A145947}" type="slidenum">
              <a:rPr lang="en-US" altLang="zh-TW"/>
              <a:pPr/>
              <a:t>‹#›</a:t>
            </a:fld>
            <a:endParaRPr lang="en-US" altLang="zh-TW"/>
          </a:p>
        </p:txBody>
      </p:sp>
    </p:spTree>
    <p:extLst>
      <p:ext uri="{BB962C8B-B14F-4D97-AF65-F5344CB8AC3E}">
        <p14:creationId xmlns:p14="http://schemas.microsoft.com/office/powerpoint/2010/main" val="197060651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F3713276-4F7E-B3DA-24A7-9644988F168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50304F1E-A1A5-27EC-F511-A9427D149C05}"/>
              </a:ext>
            </a:extLst>
          </p:cNvPr>
          <p:cNvSpPr>
            <a:spLocks noGrp="1" noChangeArrowheads="1"/>
          </p:cNvSpPr>
          <p:nvPr>
            <p:ph type="sldNum" sz="quarter" idx="11"/>
          </p:nvPr>
        </p:nvSpPr>
        <p:spPr>
          <a:ln/>
        </p:spPr>
        <p:txBody>
          <a:bodyPr/>
          <a:lstStyle>
            <a:lvl1pPr>
              <a:defRPr/>
            </a:lvl1pPr>
          </a:lstStyle>
          <a:p>
            <a:fld id="{C120C27C-5365-48A3-84CC-F61A844924E1}" type="slidenum">
              <a:rPr lang="en-US" altLang="zh-TW"/>
              <a:pPr/>
              <a:t>‹#›</a:t>
            </a:fld>
            <a:endParaRPr lang="en-US" altLang="zh-TW"/>
          </a:p>
        </p:txBody>
      </p:sp>
    </p:spTree>
    <p:extLst>
      <p:ext uri="{BB962C8B-B14F-4D97-AF65-F5344CB8AC3E}">
        <p14:creationId xmlns:p14="http://schemas.microsoft.com/office/powerpoint/2010/main" val="128734793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9E4F0E2F-7035-012D-C717-3F64D3B4C3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8B023C4-388A-92AB-E13A-830313B08EA2}"/>
              </a:ext>
            </a:extLst>
          </p:cNvPr>
          <p:cNvSpPr>
            <a:spLocks noGrp="1" noChangeArrowheads="1"/>
          </p:cNvSpPr>
          <p:nvPr>
            <p:ph type="sldNum" sz="quarter" idx="11"/>
          </p:nvPr>
        </p:nvSpPr>
        <p:spPr>
          <a:ln/>
        </p:spPr>
        <p:txBody>
          <a:bodyPr/>
          <a:lstStyle>
            <a:lvl1pPr>
              <a:defRPr/>
            </a:lvl1pPr>
          </a:lstStyle>
          <a:p>
            <a:fld id="{1AC11864-964E-4E79-9181-E72DA5E76A17}" type="slidenum">
              <a:rPr lang="en-US" altLang="zh-TW"/>
              <a:pPr/>
              <a:t>‹#›</a:t>
            </a:fld>
            <a:endParaRPr lang="en-US" altLang="zh-TW"/>
          </a:p>
        </p:txBody>
      </p:sp>
    </p:spTree>
    <p:extLst>
      <p:ext uri="{BB962C8B-B14F-4D97-AF65-F5344CB8AC3E}">
        <p14:creationId xmlns:p14="http://schemas.microsoft.com/office/powerpoint/2010/main" val="407056320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B1E386D-9741-CCEC-A3DE-E17F1D40EBD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1F3478-DEF2-3ECE-48AA-CC0E696A23DB}"/>
              </a:ext>
            </a:extLst>
          </p:cNvPr>
          <p:cNvSpPr>
            <a:spLocks noGrp="1" noChangeArrowheads="1"/>
          </p:cNvSpPr>
          <p:nvPr>
            <p:ph type="sldNum" sz="quarter" idx="11"/>
          </p:nvPr>
        </p:nvSpPr>
        <p:spPr>
          <a:ln/>
        </p:spPr>
        <p:txBody>
          <a:bodyPr/>
          <a:lstStyle>
            <a:lvl1pPr>
              <a:defRPr/>
            </a:lvl1pPr>
          </a:lstStyle>
          <a:p>
            <a:fld id="{A3458AC8-A4B7-4031-BEA2-28222CD40141}" type="slidenum">
              <a:rPr lang="en-US" altLang="zh-TW"/>
              <a:pPr/>
              <a:t>‹#›</a:t>
            </a:fld>
            <a:endParaRPr lang="en-US" altLang="zh-TW"/>
          </a:p>
        </p:txBody>
      </p:sp>
    </p:spTree>
    <p:extLst>
      <p:ext uri="{BB962C8B-B14F-4D97-AF65-F5344CB8AC3E}">
        <p14:creationId xmlns:p14="http://schemas.microsoft.com/office/powerpoint/2010/main" val="284658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819149EC-1A45-DF77-4559-E9757E9C2C5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28119ACB-56DF-708C-32F8-A3D1569D4176}"/>
              </a:ext>
            </a:extLst>
          </p:cNvPr>
          <p:cNvSpPr>
            <a:spLocks noGrp="1" noChangeArrowheads="1"/>
          </p:cNvSpPr>
          <p:nvPr>
            <p:ph type="sldNum" sz="quarter" idx="11"/>
          </p:nvPr>
        </p:nvSpPr>
        <p:spPr>
          <a:ln/>
        </p:spPr>
        <p:txBody>
          <a:bodyPr/>
          <a:lstStyle>
            <a:lvl1pPr>
              <a:defRPr/>
            </a:lvl1pPr>
          </a:lstStyle>
          <a:p>
            <a:fld id="{ADFF9795-D405-42DD-A1D1-B3CE4CBCF591}" type="slidenum">
              <a:rPr lang="en-US" altLang="zh-TW"/>
              <a:pPr/>
              <a:t>‹#›</a:t>
            </a:fld>
            <a:endParaRPr lang="en-US" altLang="zh-TW"/>
          </a:p>
        </p:txBody>
      </p:sp>
    </p:spTree>
    <p:extLst>
      <p:ext uri="{BB962C8B-B14F-4D97-AF65-F5344CB8AC3E}">
        <p14:creationId xmlns:p14="http://schemas.microsoft.com/office/powerpoint/2010/main" val="28823886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D60158A1-5EB1-52F7-070F-9C7F60156E1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9D46EF2C-ED20-EFF7-6A66-2B9347E76B06}"/>
              </a:ext>
            </a:extLst>
          </p:cNvPr>
          <p:cNvSpPr>
            <a:spLocks noGrp="1" noChangeArrowheads="1"/>
          </p:cNvSpPr>
          <p:nvPr>
            <p:ph type="sldNum" sz="quarter" idx="11"/>
          </p:nvPr>
        </p:nvSpPr>
        <p:spPr>
          <a:ln/>
        </p:spPr>
        <p:txBody>
          <a:bodyPr/>
          <a:lstStyle>
            <a:lvl1pPr>
              <a:defRPr/>
            </a:lvl1pPr>
          </a:lstStyle>
          <a:p>
            <a:fld id="{1EBF086C-D796-46F7-976E-A68A2B2B44ED}" type="slidenum">
              <a:rPr lang="en-US" altLang="zh-TW"/>
              <a:pPr/>
              <a:t>‹#›</a:t>
            </a:fld>
            <a:endParaRPr lang="en-US" altLang="zh-TW"/>
          </a:p>
        </p:txBody>
      </p:sp>
    </p:spTree>
    <p:extLst>
      <p:ext uri="{BB962C8B-B14F-4D97-AF65-F5344CB8AC3E}">
        <p14:creationId xmlns:p14="http://schemas.microsoft.com/office/powerpoint/2010/main" val="42308446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049B7470-DDFB-21A2-C691-3267C006ABF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91291E7E-D26C-113D-BF00-3F5ACF5FCF53}"/>
              </a:ext>
            </a:extLst>
          </p:cNvPr>
          <p:cNvSpPr>
            <a:spLocks noGrp="1" noChangeArrowheads="1"/>
          </p:cNvSpPr>
          <p:nvPr>
            <p:ph type="sldNum" sz="quarter" idx="11"/>
          </p:nvPr>
        </p:nvSpPr>
        <p:spPr>
          <a:ln/>
        </p:spPr>
        <p:txBody>
          <a:bodyPr/>
          <a:lstStyle>
            <a:lvl1pPr>
              <a:defRPr/>
            </a:lvl1pPr>
          </a:lstStyle>
          <a:p>
            <a:fld id="{2FA763F6-B475-4F82-A92C-AD8A21C4B16A}" type="slidenum">
              <a:rPr lang="en-US" altLang="zh-TW"/>
              <a:pPr/>
              <a:t>‹#›</a:t>
            </a:fld>
            <a:endParaRPr lang="en-US" altLang="zh-TW"/>
          </a:p>
        </p:txBody>
      </p:sp>
    </p:spTree>
    <p:extLst>
      <p:ext uri="{BB962C8B-B14F-4D97-AF65-F5344CB8AC3E}">
        <p14:creationId xmlns:p14="http://schemas.microsoft.com/office/powerpoint/2010/main" val="47762098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2E638E5-5ACB-DFD2-C04A-2A3BAF442A5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3B2561A5-A1A0-CDCC-016A-BBFFB228D591}"/>
              </a:ext>
            </a:extLst>
          </p:cNvPr>
          <p:cNvSpPr>
            <a:spLocks noGrp="1" noChangeArrowheads="1"/>
          </p:cNvSpPr>
          <p:nvPr>
            <p:ph type="sldNum" sz="quarter" idx="11"/>
          </p:nvPr>
        </p:nvSpPr>
        <p:spPr>
          <a:ln/>
        </p:spPr>
        <p:txBody>
          <a:bodyPr/>
          <a:lstStyle>
            <a:lvl1pPr>
              <a:defRPr/>
            </a:lvl1pPr>
          </a:lstStyle>
          <a:p>
            <a:fld id="{C5010FA8-4778-4794-9450-560433C96DCC}" type="slidenum">
              <a:rPr lang="en-US" altLang="zh-TW"/>
              <a:pPr/>
              <a:t>‹#›</a:t>
            </a:fld>
            <a:endParaRPr lang="en-US" altLang="zh-TW"/>
          </a:p>
        </p:txBody>
      </p:sp>
    </p:spTree>
    <p:extLst>
      <p:ext uri="{BB962C8B-B14F-4D97-AF65-F5344CB8AC3E}">
        <p14:creationId xmlns:p14="http://schemas.microsoft.com/office/powerpoint/2010/main" val="17858259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E05BB33-2282-CDE8-F5AB-AAEAAEFAD43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696FFB9F-7C36-A2C2-3A97-DBD8F2D04F3E}"/>
              </a:ext>
            </a:extLst>
          </p:cNvPr>
          <p:cNvSpPr>
            <a:spLocks noGrp="1" noChangeArrowheads="1"/>
          </p:cNvSpPr>
          <p:nvPr>
            <p:ph type="sldNum" sz="quarter" idx="11"/>
          </p:nvPr>
        </p:nvSpPr>
        <p:spPr>
          <a:ln/>
        </p:spPr>
        <p:txBody>
          <a:bodyPr/>
          <a:lstStyle>
            <a:lvl1pPr>
              <a:defRPr/>
            </a:lvl1pPr>
          </a:lstStyle>
          <a:p>
            <a:fld id="{44CB8A53-54D2-416D-B1E5-BAAA68776327}" type="slidenum">
              <a:rPr lang="en-US" altLang="zh-TW"/>
              <a:pPr/>
              <a:t>‹#›</a:t>
            </a:fld>
            <a:endParaRPr lang="en-US" altLang="zh-TW"/>
          </a:p>
        </p:txBody>
      </p:sp>
    </p:spTree>
    <p:extLst>
      <p:ext uri="{BB962C8B-B14F-4D97-AF65-F5344CB8AC3E}">
        <p14:creationId xmlns:p14="http://schemas.microsoft.com/office/powerpoint/2010/main" val="320612407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D646E3FB-D18F-8188-A6E3-52805D29A9F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8E40922-D423-BE8C-D69C-FB659F064E5D}"/>
              </a:ext>
            </a:extLst>
          </p:cNvPr>
          <p:cNvSpPr>
            <a:spLocks noGrp="1" noChangeArrowheads="1"/>
          </p:cNvSpPr>
          <p:nvPr>
            <p:ph type="sldNum" sz="quarter" idx="11"/>
          </p:nvPr>
        </p:nvSpPr>
        <p:spPr>
          <a:ln/>
        </p:spPr>
        <p:txBody>
          <a:bodyPr/>
          <a:lstStyle>
            <a:lvl1pPr>
              <a:defRPr/>
            </a:lvl1pPr>
          </a:lstStyle>
          <a:p>
            <a:fld id="{9C05389F-AAF2-4F8B-8CE2-C40AD6E57F6A}" type="slidenum">
              <a:rPr lang="en-US" altLang="zh-TW"/>
              <a:pPr/>
              <a:t>‹#›</a:t>
            </a:fld>
            <a:endParaRPr lang="en-US" altLang="zh-TW"/>
          </a:p>
        </p:txBody>
      </p:sp>
    </p:spTree>
    <p:extLst>
      <p:ext uri="{BB962C8B-B14F-4D97-AF65-F5344CB8AC3E}">
        <p14:creationId xmlns:p14="http://schemas.microsoft.com/office/powerpoint/2010/main" val="179633818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29027EE1-6F85-88B1-2803-17297E79F021}"/>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44B47F6-C23B-5519-0C2F-571D6606E487}"/>
              </a:ext>
            </a:extLst>
          </p:cNvPr>
          <p:cNvSpPr>
            <a:spLocks noGrp="1" noChangeArrowheads="1"/>
          </p:cNvSpPr>
          <p:nvPr>
            <p:ph type="sldNum" sz="quarter" idx="11"/>
          </p:nvPr>
        </p:nvSpPr>
        <p:spPr>
          <a:ln/>
        </p:spPr>
        <p:txBody>
          <a:bodyPr/>
          <a:lstStyle>
            <a:lvl1pPr>
              <a:defRPr/>
            </a:lvl1pPr>
          </a:lstStyle>
          <a:p>
            <a:fld id="{D5E6E55B-F798-4DB9-AD1C-479CCC170853}" type="slidenum">
              <a:rPr lang="en-US" altLang="zh-TW"/>
              <a:pPr/>
              <a:t>‹#›</a:t>
            </a:fld>
            <a:endParaRPr lang="en-US" altLang="zh-TW"/>
          </a:p>
        </p:txBody>
      </p:sp>
    </p:spTree>
    <p:extLst>
      <p:ext uri="{BB962C8B-B14F-4D97-AF65-F5344CB8AC3E}">
        <p14:creationId xmlns:p14="http://schemas.microsoft.com/office/powerpoint/2010/main" val="13601675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23FF382-D159-529B-9D3E-915E57C0403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F02F2E1-D336-33D8-F006-CBB7881665BB}"/>
              </a:ext>
            </a:extLst>
          </p:cNvPr>
          <p:cNvSpPr>
            <a:spLocks noGrp="1" noChangeArrowheads="1"/>
          </p:cNvSpPr>
          <p:nvPr>
            <p:ph type="sldNum" sz="quarter" idx="11"/>
          </p:nvPr>
        </p:nvSpPr>
        <p:spPr>
          <a:ln/>
        </p:spPr>
        <p:txBody>
          <a:bodyPr/>
          <a:lstStyle>
            <a:lvl1pPr>
              <a:defRPr/>
            </a:lvl1pPr>
          </a:lstStyle>
          <a:p>
            <a:fld id="{1474D1F5-D4DB-4BA8-BEC8-A797EF119FA2}" type="slidenum">
              <a:rPr lang="en-US" altLang="zh-TW"/>
              <a:pPr/>
              <a:t>‹#›</a:t>
            </a:fld>
            <a:endParaRPr lang="en-US" altLang="zh-TW"/>
          </a:p>
        </p:txBody>
      </p:sp>
    </p:spTree>
    <p:extLst>
      <p:ext uri="{BB962C8B-B14F-4D97-AF65-F5344CB8AC3E}">
        <p14:creationId xmlns:p14="http://schemas.microsoft.com/office/powerpoint/2010/main" val="295600945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F00354A8-DC0B-C96E-EB75-DFB89A7BF011}"/>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1D3F7CC-5D55-3C89-58E5-FAF100035058}"/>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E7CB64A8-60C4-A7AB-6372-0F2937F238BF}"/>
              </a:ext>
            </a:extLst>
          </p:cNvPr>
          <p:cNvSpPr>
            <a:spLocks noGrp="1" noChangeArrowheads="1"/>
          </p:cNvSpPr>
          <p:nvPr>
            <p:ph type="sldNum" sz="quarter" idx="12"/>
          </p:nvPr>
        </p:nvSpPr>
        <p:spPr>
          <a:xfrm>
            <a:off x="6553200" y="6245225"/>
            <a:ext cx="2133600" cy="476250"/>
          </a:xfrm>
        </p:spPr>
        <p:txBody>
          <a:bodyPr/>
          <a:lstStyle>
            <a:lvl1pPr>
              <a:defRPr/>
            </a:lvl1pPr>
          </a:lstStyle>
          <a:p>
            <a:fld id="{EFA5FEA4-6A14-4884-AB90-6F28A9FF27AE}" type="slidenum">
              <a:rPr lang="en-US" altLang="zh-TW"/>
              <a:pPr/>
              <a:t>‹#›</a:t>
            </a:fld>
            <a:endParaRPr lang="en-US" altLang="zh-TW"/>
          </a:p>
        </p:txBody>
      </p:sp>
    </p:spTree>
    <p:extLst>
      <p:ext uri="{BB962C8B-B14F-4D97-AF65-F5344CB8AC3E}">
        <p14:creationId xmlns:p14="http://schemas.microsoft.com/office/powerpoint/2010/main" val="99884710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D115F2D3-ABAF-556E-4E1A-67EBFD590B8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E77A65B4-EE52-9AC3-A321-A27693BBDF61}"/>
              </a:ext>
            </a:extLst>
          </p:cNvPr>
          <p:cNvSpPr>
            <a:spLocks noGrp="1" noChangeArrowheads="1"/>
          </p:cNvSpPr>
          <p:nvPr>
            <p:ph type="sldNum" sz="quarter" idx="11"/>
          </p:nvPr>
        </p:nvSpPr>
        <p:spPr>
          <a:ln/>
        </p:spPr>
        <p:txBody>
          <a:bodyPr/>
          <a:lstStyle>
            <a:lvl1pPr>
              <a:defRPr/>
            </a:lvl1pPr>
          </a:lstStyle>
          <a:p>
            <a:fld id="{17A1CA3B-B37C-4FB8-A5AA-0B0749C2AD22}" type="slidenum">
              <a:rPr lang="en-US" altLang="zh-TW"/>
              <a:pPr/>
              <a:t>‹#›</a:t>
            </a:fld>
            <a:endParaRPr lang="en-US" altLang="zh-TW"/>
          </a:p>
        </p:txBody>
      </p:sp>
    </p:spTree>
    <p:extLst>
      <p:ext uri="{BB962C8B-B14F-4D97-AF65-F5344CB8AC3E}">
        <p14:creationId xmlns:p14="http://schemas.microsoft.com/office/powerpoint/2010/main" val="104198148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8CD4D0C-9ECA-7BC2-1569-5D669C17D7E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7AC79ACD-C714-6BC3-857B-CF26AC598875}"/>
              </a:ext>
            </a:extLst>
          </p:cNvPr>
          <p:cNvSpPr>
            <a:spLocks noGrp="1" noChangeArrowheads="1"/>
          </p:cNvSpPr>
          <p:nvPr>
            <p:ph type="sldNum" sz="quarter" idx="11"/>
          </p:nvPr>
        </p:nvSpPr>
        <p:spPr>
          <a:ln/>
        </p:spPr>
        <p:txBody>
          <a:bodyPr/>
          <a:lstStyle>
            <a:lvl1pPr>
              <a:defRPr/>
            </a:lvl1pPr>
          </a:lstStyle>
          <a:p>
            <a:fld id="{CE540939-D28C-4B2A-B325-44D6AD520831}" type="slidenum">
              <a:rPr lang="en-US" altLang="zh-TW"/>
              <a:pPr/>
              <a:t>‹#›</a:t>
            </a:fld>
            <a:endParaRPr lang="en-US" altLang="zh-TW"/>
          </a:p>
        </p:txBody>
      </p:sp>
    </p:spTree>
    <p:extLst>
      <p:ext uri="{BB962C8B-B14F-4D97-AF65-F5344CB8AC3E}">
        <p14:creationId xmlns:p14="http://schemas.microsoft.com/office/powerpoint/2010/main" val="1574046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9600B96-4D14-4424-15BC-0015F6776AC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9062AA29-1111-F9A6-AD75-425A72C4D2C8}"/>
              </a:ext>
            </a:extLst>
          </p:cNvPr>
          <p:cNvSpPr>
            <a:spLocks noGrp="1" noChangeArrowheads="1"/>
          </p:cNvSpPr>
          <p:nvPr>
            <p:ph type="sldNum" sz="quarter" idx="11"/>
          </p:nvPr>
        </p:nvSpPr>
        <p:spPr>
          <a:ln/>
        </p:spPr>
        <p:txBody>
          <a:bodyPr/>
          <a:lstStyle>
            <a:lvl1pPr>
              <a:defRPr/>
            </a:lvl1pPr>
          </a:lstStyle>
          <a:p>
            <a:fld id="{4695A86F-5DFC-4486-B10D-575D885182A8}" type="slidenum">
              <a:rPr lang="en-US" altLang="zh-TW"/>
              <a:pPr/>
              <a:t>‹#›</a:t>
            </a:fld>
            <a:endParaRPr lang="en-US" altLang="zh-TW"/>
          </a:p>
        </p:txBody>
      </p:sp>
    </p:spTree>
    <p:extLst>
      <p:ext uri="{BB962C8B-B14F-4D97-AF65-F5344CB8AC3E}">
        <p14:creationId xmlns:p14="http://schemas.microsoft.com/office/powerpoint/2010/main" val="208906051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4658136C-1500-484B-A07F-18E809E1A32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A20F6205-49B5-524C-9FA1-B07439E55F78}"/>
              </a:ext>
            </a:extLst>
          </p:cNvPr>
          <p:cNvSpPr>
            <a:spLocks noGrp="1" noChangeArrowheads="1"/>
          </p:cNvSpPr>
          <p:nvPr>
            <p:ph type="sldNum" sz="quarter" idx="11"/>
          </p:nvPr>
        </p:nvSpPr>
        <p:spPr>
          <a:ln/>
        </p:spPr>
        <p:txBody>
          <a:bodyPr/>
          <a:lstStyle>
            <a:lvl1pPr>
              <a:defRPr/>
            </a:lvl1pPr>
          </a:lstStyle>
          <a:p>
            <a:fld id="{DB3882FA-4061-42C5-8072-97A65AA47D68}" type="slidenum">
              <a:rPr lang="en-US" altLang="zh-TW"/>
              <a:pPr/>
              <a:t>‹#›</a:t>
            </a:fld>
            <a:endParaRPr lang="en-US" altLang="zh-TW"/>
          </a:p>
        </p:txBody>
      </p:sp>
    </p:spTree>
    <p:extLst>
      <p:ext uri="{BB962C8B-B14F-4D97-AF65-F5344CB8AC3E}">
        <p14:creationId xmlns:p14="http://schemas.microsoft.com/office/powerpoint/2010/main" val="312032229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7E159CA6-D8B9-5843-7E71-DE09268EE41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6DB095A4-5C6D-43CC-FD83-26578753D697}"/>
              </a:ext>
            </a:extLst>
          </p:cNvPr>
          <p:cNvSpPr>
            <a:spLocks noGrp="1" noChangeArrowheads="1"/>
          </p:cNvSpPr>
          <p:nvPr>
            <p:ph type="sldNum" sz="quarter" idx="11"/>
          </p:nvPr>
        </p:nvSpPr>
        <p:spPr>
          <a:ln/>
        </p:spPr>
        <p:txBody>
          <a:bodyPr/>
          <a:lstStyle>
            <a:lvl1pPr>
              <a:defRPr/>
            </a:lvl1pPr>
          </a:lstStyle>
          <a:p>
            <a:fld id="{50D8E0F6-241A-4DE8-8C5E-35C8D1EA1BB2}" type="slidenum">
              <a:rPr lang="en-US" altLang="zh-TW"/>
              <a:pPr/>
              <a:t>‹#›</a:t>
            </a:fld>
            <a:endParaRPr lang="en-US" altLang="zh-TW"/>
          </a:p>
        </p:txBody>
      </p:sp>
    </p:spTree>
    <p:extLst>
      <p:ext uri="{BB962C8B-B14F-4D97-AF65-F5344CB8AC3E}">
        <p14:creationId xmlns:p14="http://schemas.microsoft.com/office/powerpoint/2010/main" val="249465887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9030D65F-7B67-C1D5-5297-5E68C6A1526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46FB44AF-C607-031F-BCA4-FA8C5B6E9838}"/>
              </a:ext>
            </a:extLst>
          </p:cNvPr>
          <p:cNvSpPr>
            <a:spLocks noGrp="1" noChangeArrowheads="1"/>
          </p:cNvSpPr>
          <p:nvPr>
            <p:ph type="sldNum" sz="quarter" idx="11"/>
          </p:nvPr>
        </p:nvSpPr>
        <p:spPr>
          <a:ln/>
        </p:spPr>
        <p:txBody>
          <a:bodyPr/>
          <a:lstStyle>
            <a:lvl1pPr>
              <a:defRPr/>
            </a:lvl1pPr>
          </a:lstStyle>
          <a:p>
            <a:fld id="{D5E9C797-03FF-40D3-9214-44CCF7DFE0C0}" type="slidenum">
              <a:rPr lang="en-US" altLang="zh-TW"/>
              <a:pPr/>
              <a:t>‹#›</a:t>
            </a:fld>
            <a:endParaRPr lang="en-US" altLang="zh-TW"/>
          </a:p>
        </p:txBody>
      </p:sp>
    </p:spTree>
    <p:extLst>
      <p:ext uri="{BB962C8B-B14F-4D97-AF65-F5344CB8AC3E}">
        <p14:creationId xmlns:p14="http://schemas.microsoft.com/office/powerpoint/2010/main" val="30516665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AE68B99-49E7-3767-1DE9-20BFCC3C871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BA21034A-2A0D-D971-98F0-E4031FC8DF97}"/>
              </a:ext>
            </a:extLst>
          </p:cNvPr>
          <p:cNvSpPr>
            <a:spLocks noGrp="1" noChangeArrowheads="1"/>
          </p:cNvSpPr>
          <p:nvPr>
            <p:ph type="sldNum" sz="quarter" idx="11"/>
          </p:nvPr>
        </p:nvSpPr>
        <p:spPr>
          <a:ln/>
        </p:spPr>
        <p:txBody>
          <a:bodyPr/>
          <a:lstStyle>
            <a:lvl1pPr>
              <a:defRPr/>
            </a:lvl1pPr>
          </a:lstStyle>
          <a:p>
            <a:fld id="{8529DBE4-F399-4BDA-8940-604F84BC56CB}" type="slidenum">
              <a:rPr lang="en-US" altLang="zh-TW"/>
              <a:pPr/>
              <a:t>‹#›</a:t>
            </a:fld>
            <a:endParaRPr lang="en-US" altLang="zh-TW"/>
          </a:p>
        </p:txBody>
      </p:sp>
    </p:spTree>
    <p:extLst>
      <p:ext uri="{BB962C8B-B14F-4D97-AF65-F5344CB8AC3E}">
        <p14:creationId xmlns:p14="http://schemas.microsoft.com/office/powerpoint/2010/main" val="7225448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21E55FCB-6766-6D02-1363-3F436ADC202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61EE395-EBA5-93DB-BDDD-47DF5CAD43FC}"/>
              </a:ext>
            </a:extLst>
          </p:cNvPr>
          <p:cNvSpPr>
            <a:spLocks noGrp="1" noChangeArrowheads="1"/>
          </p:cNvSpPr>
          <p:nvPr>
            <p:ph type="sldNum" sz="quarter" idx="11"/>
          </p:nvPr>
        </p:nvSpPr>
        <p:spPr>
          <a:ln/>
        </p:spPr>
        <p:txBody>
          <a:bodyPr/>
          <a:lstStyle>
            <a:lvl1pPr>
              <a:defRPr/>
            </a:lvl1pPr>
          </a:lstStyle>
          <a:p>
            <a:fld id="{FAAADE69-A155-4B89-99B6-53AE01AE6B10}" type="slidenum">
              <a:rPr lang="en-US" altLang="zh-TW"/>
              <a:pPr/>
              <a:t>‹#›</a:t>
            </a:fld>
            <a:endParaRPr lang="en-US" altLang="zh-TW"/>
          </a:p>
        </p:txBody>
      </p:sp>
    </p:spTree>
    <p:extLst>
      <p:ext uri="{BB962C8B-B14F-4D97-AF65-F5344CB8AC3E}">
        <p14:creationId xmlns:p14="http://schemas.microsoft.com/office/powerpoint/2010/main" val="145291712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576D7C62-6602-3FB4-9B99-0FBEA24FA47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48B65C3C-6378-428F-4FC0-A6ECF1E37464}"/>
              </a:ext>
            </a:extLst>
          </p:cNvPr>
          <p:cNvSpPr>
            <a:spLocks noGrp="1" noChangeArrowheads="1"/>
          </p:cNvSpPr>
          <p:nvPr>
            <p:ph type="sldNum" sz="quarter" idx="11"/>
          </p:nvPr>
        </p:nvSpPr>
        <p:spPr>
          <a:ln/>
        </p:spPr>
        <p:txBody>
          <a:bodyPr/>
          <a:lstStyle>
            <a:lvl1pPr>
              <a:defRPr/>
            </a:lvl1pPr>
          </a:lstStyle>
          <a:p>
            <a:fld id="{BCA0BFAA-999F-47F1-BD43-AD84F3C07865}" type="slidenum">
              <a:rPr lang="en-US" altLang="zh-TW"/>
              <a:pPr/>
              <a:t>‹#›</a:t>
            </a:fld>
            <a:endParaRPr lang="en-US" altLang="zh-TW"/>
          </a:p>
        </p:txBody>
      </p:sp>
    </p:spTree>
    <p:extLst>
      <p:ext uri="{BB962C8B-B14F-4D97-AF65-F5344CB8AC3E}">
        <p14:creationId xmlns:p14="http://schemas.microsoft.com/office/powerpoint/2010/main" val="168547447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DA5BA833-F7F1-3E6E-78B2-E88C77F4E31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036C76C4-706A-A703-06FD-32797EF76E7D}"/>
              </a:ext>
            </a:extLst>
          </p:cNvPr>
          <p:cNvSpPr>
            <a:spLocks noGrp="1" noChangeArrowheads="1"/>
          </p:cNvSpPr>
          <p:nvPr>
            <p:ph type="sldNum" sz="quarter" idx="11"/>
          </p:nvPr>
        </p:nvSpPr>
        <p:spPr>
          <a:ln/>
        </p:spPr>
        <p:txBody>
          <a:bodyPr/>
          <a:lstStyle>
            <a:lvl1pPr>
              <a:defRPr/>
            </a:lvl1pPr>
          </a:lstStyle>
          <a:p>
            <a:fld id="{9B157454-B6A1-4C52-AAB8-1C573F5CD8D3}" type="slidenum">
              <a:rPr lang="en-US" altLang="zh-TW"/>
              <a:pPr/>
              <a:t>‹#›</a:t>
            </a:fld>
            <a:endParaRPr lang="en-US" altLang="zh-TW"/>
          </a:p>
        </p:txBody>
      </p:sp>
    </p:spTree>
    <p:extLst>
      <p:ext uri="{BB962C8B-B14F-4D97-AF65-F5344CB8AC3E}">
        <p14:creationId xmlns:p14="http://schemas.microsoft.com/office/powerpoint/2010/main" val="154269896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F3493E0E-09E8-6400-EB26-3B72F2A08C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9593AD09-719D-7E61-EBA5-3F104484843D}"/>
              </a:ext>
            </a:extLst>
          </p:cNvPr>
          <p:cNvSpPr>
            <a:spLocks noGrp="1" noChangeArrowheads="1"/>
          </p:cNvSpPr>
          <p:nvPr>
            <p:ph type="sldNum" sz="quarter" idx="11"/>
          </p:nvPr>
        </p:nvSpPr>
        <p:spPr>
          <a:ln/>
        </p:spPr>
        <p:txBody>
          <a:bodyPr/>
          <a:lstStyle>
            <a:lvl1pPr>
              <a:defRPr/>
            </a:lvl1pPr>
          </a:lstStyle>
          <a:p>
            <a:fld id="{0CBA2B3E-8B7F-4529-AA1F-3204A03E2F89}" type="slidenum">
              <a:rPr lang="en-US" altLang="zh-TW"/>
              <a:pPr/>
              <a:t>‹#›</a:t>
            </a:fld>
            <a:endParaRPr lang="en-US" altLang="zh-TW"/>
          </a:p>
        </p:txBody>
      </p:sp>
    </p:spTree>
    <p:extLst>
      <p:ext uri="{BB962C8B-B14F-4D97-AF65-F5344CB8AC3E}">
        <p14:creationId xmlns:p14="http://schemas.microsoft.com/office/powerpoint/2010/main" val="268959848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0A67608B-1A1B-CA43-2CAB-7E80D6357E87}"/>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76CDCE63-4FDB-A9E4-CD96-E2EA67843ED7}"/>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818B186D-5289-5105-39BC-0A52469E5851}"/>
              </a:ext>
            </a:extLst>
          </p:cNvPr>
          <p:cNvSpPr>
            <a:spLocks noGrp="1" noChangeArrowheads="1"/>
          </p:cNvSpPr>
          <p:nvPr>
            <p:ph type="sldNum" sz="quarter" idx="12"/>
          </p:nvPr>
        </p:nvSpPr>
        <p:spPr>
          <a:xfrm>
            <a:off x="6553200" y="6245225"/>
            <a:ext cx="2133600" cy="476250"/>
          </a:xfrm>
        </p:spPr>
        <p:txBody>
          <a:bodyPr/>
          <a:lstStyle>
            <a:lvl1pPr>
              <a:defRPr/>
            </a:lvl1pPr>
          </a:lstStyle>
          <a:p>
            <a:fld id="{FE2CA86D-BA28-4D93-9C3B-A66B0B068BCE}" type="slidenum">
              <a:rPr lang="en-US" altLang="zh-TW"/>
              <a:pPr/>
              <a:t>‹#›</a:t>
            </a:fld>
            <a:endParaRPr lang="en-US" altLang="zh-TW"/>
          </a:p>
        </p:txBody>
      </p:sp>
    </p:spTree>
    <p:extLst>
      <p:ext uri="{BB962C8B-B14F-4D97-AF65-F5344CB8AC3E}">
        <p14:creationId xmlns:p14="http://schemas.microsoft.com/office/powerpoint/2010/main" val="158019634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66860117-FB25-957F-1682-41DEED19482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28630F8-C39A-E01E-282E-A8FA004D5782}"/>
              </a:ext>
            </a:extLst>
          </p:cNvPr>
          <p:cNvSpPr>
            <a:spLocks noGrp="1" noChangeArrowheads="1"/>
          </p:cNvSpPr>
          <p:nvPr>
            <p:ph type="sldNum" sz="quarter" idx="11"/>
          </p:nvPr>
        </p:nvSpPr>
        <p:spPr>
          <a:ln/>
        </p:spPr>
        <p:txBody>
          <a:bodyPr/>
          <a:lstStyle>
            <a:lvl1pPr>
              <a:defRPr/>
            </a:lvl1pPr>
          </a:lstStyle>
          <a:p>
            <a:fld id="{24D39FCF-792E-4A5E-BA23-8DBFD9401221}" type="slidenum">
              <a:rPr lang="en-US" altLang="zh-TW"/>
              <a:pPr/>
              <a:t>‹#›</a:t>
            </a:fld>
            <a:endParaRPr lang="en-US" altLang="zh-TW"/>
          </a:p>
        </p:txBody>
      </p:sp>
    </p:spTree>
    <p:extLst>
      <p:ext uri="{BB962C8B-B14F-4D97-AF65-F5344CB8AC3E}">
        <p14:creationId xmlns:p14="http://schemas.microsoft.com/office/powerpoint/2010/main" val="3276849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FFA38E8D-0685-8FEB-1F16-9BF63E83C8B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B7C6E631-7DE6-90F5-C9CE-4FC9A5727D88}"/>
              </a:ext>
            </a:extLst>
          </p:cNvPr>
          <p:cNvSpPr>
            <a:spLocks noGrp="1" noChangeArrowheads="1"/>
          </p:cNvSpPr>
          <p:nvPr>
            <p:ph type="sldNum" sz="quarter" idx="11"/>
          </p:nvPr>
        </p:nvSpPr>
        <p:spPr>
          <a:ln/>
        </p:spPr>
        <p:txBody>
          <a:bodyPr/>
          <a:lstStyle>
            <a:lvl1pPr>
              <a:defRPr/>
            </a:lvl1pPr>
          </a:lstStyle>
          <a:p>
            <a:fld id="{82151148-AB1D-48A8-B734-FB18516F25C2}" type="slidenum">
              <a:rPr lang="en-US" altLang="zh-TW"/>
              <a:pPr/>
              <a:t>‹#›</a:t>
            </a:fld>
            <a:endParaRPr lang="en-US" altLang="zh-TW"/>
          </a:p>
        </p:txBody>
      </p:sp>
    </p:spTree>
    <p:extLst>
      <p:ext uri="{BB962C8B-B14F-4D97-AF65-F5344CB8AC3E}">
        <p14:creationId xmlns:p14="http://schemas.microsoft.com/office/powerpoint/2010/main" val="203004593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680A11EA-F636-E59B-018B-A980D44AF11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18B28C41-2C64-14D5-99DB-E7FE57A2F8EE}"/>
              </a:ext>
            </a:extLst>
          </p:cNvPr>
          <p:cNvSpPr>
            <a:spLocks noGrp="1" noChangeArrowheads="1"/>
          </p:cNvSpPr>
          <p:nvPr>
            <p:ph type="sldNum" sz="quarter" idx="11"/>
          </p:nvPr>
        </p:nvSpPr>
        <p:spPr>
          <a:ln/>
        </p:spPr>
        <p:txBody>
          <a:bodyPr/>
          <a:lstStyle>
            <a:lvl1pPr>
              <a:defRPr/>
            </a:lvl1pPr>
          </a:lstStyle>
          <a:p>
            <a:fld id="{B00F9240-66A6-49AF-8690-D3E3DFA7FF5A}" type="slidenum">
              <a:rPr lang="en-US" altLang="zh-TW"/>
              <a:pPr/>
              <a:t>‹#›</a:t>
            </a:fld>
            <a:endParaRPr lang="en-US" altLang="zh-TW"/>
          </a:p>
        </p:txBody>
      </p:sp>
    </p:spTree>
    <p:extLst>
      <p:ext uri="{BB962C8B-B14F-4D97-AF65-F5344CB8AC3E}">
        <p14:creationId xmlns:p14="http://schemas.microsoft.com/office/powerpoint/2010/main" val="274016123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0E89FB5D-D64E-C857-589C-7312226F5C1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B40D0992-58C9-3016-00F1-2F64004043F9}"/>
              </a:ext>
            </a:extLst>
          </p:cNvPr>
          <p:cNvSpPr>
            <a:spLocks noGrp="1" noChangeArrowheads="1"/>
          </p:cNvSpPr>
          <p:nvPr>
            <p:ph type="sldNum" sz="quarter" idx="11"/>
          </p:nvPr>
        </p:nvSpPr>
        <p:spPr>
          <a:ln/>
        </p:spPr>
        <p:txBody>
          <a:bodyPr/>
          <a:lstStyle>
            <a:lvl1pPr>
              <a:defRPr/>
            </a:lvl1pPr>
          </a:lstStyle>
          <a:p>
            <a:fld id="{CD833DED-8E4D-4E10-84BD-D742E8CB75B1}" type="slidenum">
              <a:rPr lang="en-US" altLang="zh-TW"/>
              <a:pPr/>
              <a:t>‹#›</a:t>
            </a:fld>
            <a:endParaRPr lang="en-US" altLang="zh-TW"/>
          </a:p>
        </p:txBody>
      </p:sp>
    </p:spTree>
    <p:extLst>
      <p:ext uri="{BB962C8B-B14F-4D97-AF65-F5344CB8AC3E}">
        <p14:creationId xmlns:p14="http://schemas.microsoft.com/office/powerpoint/2010/main" val="127991480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7296F4FA-9E15-CC6D-6593-3E42B6F39B7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A0865C4C-3DE5-1CC6-5C6B-0ADA82B38631}"/>
              </a:ext>
            </a:extLst>
          </p:cNvPr>
          <p:cNvSpPr>
            <a:spLocks noGrp="1" noChangeArrowheads="1"/>
          </p:cNvSpPr>
          <p:nvPr>
            <p:ph type="sldNum" sz="quarter" idx="11"/>
          </p:nvPr>
        </p:nvSpPr>
        <p:spPr>
          <a:ln/>
        </p:spPr>
        <p:txBody>
          <a:bodyPr/>
          <a:lstStyle>
            <a:lvl1pPr>
              <a:defRPr/>
            </a:lvl1pPr>
          </a:lstStyle>
          <a:p>
            <a:fld id="{839FB3A8-4CFB-4464-8387-83D4CBBFA302}" type="slidenum">
              <a:rPr lang="en-US" altLang="zh-TW"/>
              <a:pPr/>
              <a:t>‹#›</a:t>
            </a:fld>
            <a:endParaRPr lang="en-US" altLang="zh-TW"/>
          </a:p>
        </p:txBody>
      </p:sp>
    </p:spTree>
    <p:extLst>
      <p:ext uri="{BB962C8B-B14F-4D97-AF65-F5344CB8AC3E}">
        <p14:creationId xmlns:p14="http://schemas.microsoft.com/office/powerpoint/2010/main" val="9676388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6D3DBCCC-ED53-0C04-D9CC-51CAAE5A989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63A1ADEC-BFA9-45C7-9BD9-726FA6FB3426}"/>
              </a:ext>
            </a:extLst>
          </p:cNvPr>
          <p:cNvSpPr>
            <a:spLocks noGrp="1" noChangeArrowheads="1"/>
          </p:cNvSpPr>
          <p:nvPr>
            <p:ph type="sldNum" sz="quarter" idx="11"/>
          </p:nvPr>
        </p:nvSpPr>
        <p:spPr>
          <a:ln/>
        </p:spPr>
        <p:txBody>
          <a:bodyPr/>
          <a:lstStyle>
            <a:lvl1pPr>
              <a:defRPr/>
            </a:lvl1pPr>
          </a:lstStyle>
          <a:p>
            <a:fld id="{B5481BE3-9E53-485A-A6AA-32136071933C}" type="slidenum">
              <a:rPr lang="en-US" altLang="zh-TW"/>
              <a:pPr/>
              <a:t>‹#›</a:t>
            </a:fld>
            <a:endParaRPr lang="en-US" altLang="zh-TW"/>
          </a:p>
        </p:txBody>
      </p:sp>
    </p:spTree>
    <p:extLst>
      <p:ext uri="{BB962C8B-B14F-4D97-AF65-F5344CB8AC3E}">
        <p14:creationId xmlns:p14="http://schemas.microsoft.com/office/powerpoint/2010/main" val="352803164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FB1DC4B-943E-0266-FA76-990F240482E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DA22070E-C03C-17BB-FD5E-6705A8AC3C99}"/>
              </a:ext>
            </a:extLst>
          </p:cNvPr>
          <p:cNvSpPr>
            <a:spLocks noGrp="1" noChangeArrowheads="1"/>
          </p:cNvSpPr>
          <p:nvPr>
            <p:ph type="sldNum" sz="quarter" idx="11"/>
          </p:nvPr>
        </p:nvSpPr>
        <p:spPr>
          <a:ln/>
        </p:spPr>
        <p:txBody>
          <a:bodyPr/>
          <a:lstStyle>
            <a:lvl1pPr>
              <a:defRPr/>
            </a:lvl1pPr>
          </a:lstStyle>
          <a:p>
            <a:fld id="{609C5396-B98C-4588-9483-51751B30B7AE}" type="slidenum">
              <a:rPr lang="en-US" altLang="zh-TW"/>
              <a:pPr/>
              <a:t>‹#›</a:t>
            </a:fld>
            <a:endParaRPr lang="en-US" altLang="zh-TW"/>
          </a:p>
        </p:txBody>
      </p:sp>
    </p:spTree>
    <p:extLst>
      <p:ext uri="{BB962C8B-B14F-4D97-AF65-F5344CB8AC3E}">
        <p14:creationId xmlns:p14="http://schemas.microsoft.com/office/powerpoint/2010/main" val="378168075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4D4BCA66-41C8-E1F5-A6BB-7ADDBBB8088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383F0EF5-8FCF-7D64-AA4B-C25060E0FFC3}"/>
              </a:ext>
            </a:extLst>
          </p:cNvPr>
          <p:cNvSpPr>
            <a:spLocks noGrp="1" noChangeArrowheads="1"/>
          </p:cNvSpPr>
          <p:nvPr>
            <p:ph type="sldNum" sz="quarter" idx="11"/>
          </p:nvPr>
        </p:nvSpPr>
        <p:spPr>
          <a:ln/>
        </p:spPr>
        <p:txBody>
          <a:bodyPr/>
          <a:lstStyle>
            <a:lvl1pPr>
              <a:defRPr/>
            </a:lvl1pPr>
          </a:lstStyle>
          <a:p>
            <a:fld id="{4497456D-8B25-46B6-9973-1B7290ED3AC2}" type="slidenum">
              <a:rPr lang="en-US" altLang="zh-TW"/>
              <a:pPr/>
              <a:t>‹#›</a:t>
            </a:fld>
            <a:endParaRPr lang="en-US" altLang="zh-TW"/>
          </a:p>
        </p:txBody>
      </p:sp>
    </p:spTree>
    <p:extLst>
      <p:ext uri="{BB962C8B-B14F-4D97-AF65-F5344CB8AC3E}">
        <p14:creationId xmlns:p14="http://schemas.microsoft.com/office/powerpoint/2010/main" val="318893070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467DC27F-9E9A-5D42-2FD5-2E1D002A6AD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656EE483-CE32-29CC-B857-6DB9287AEDB9}"/>
              </a:ext>
            </a:extLst>
          </p:cNvPr>
          <p:cNvSpPr>
            <a:spLocks noGrp="1" noChangeArrowheads="1"/>
          </p:cNvSpPr>
          <p:nvPr>
            <p:ph type="sldNum" sz="quarter" idx="11"/>
          </p:nvPr>
        </p:nvSpPr>
        <p:spPr>
          <a:ln/>
        </p:spPr>
        <p:txBody>
          <a:bodyPr/>
          <a:lstStyle>
            <a:lvl1pPr>
              <a:defRPr/>
            </a:lvl1pPr>
          </a:lstStyle>
          <a:p>
            <a:fld id="{0EC43FB5-E3B1-4D95-B08D-31C978F19A66}" type="slidenum">
              <a:rPr lang="en-US" altLang="zh-TW"/>
              <a:pPr/>
              <a:t>‹#›</a:t>
            </a:fld>
            <a:endParaRPr lang="en-US" altLang="zh-TW"/>
          </a:p>
        </p:txBody>
      </p:sp>
    </p:spTree>
    <p:extLst>
      <p:ext uri="{BB962C8B-B14F-4D97-AF65-F5344CB8AC3E}">
        <p14:creationId xmlns:p14="http://schemas.microsoft.com/office/powerpoint/2010/main" val="357136702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45FF4621-D190-A547-A0F3-BC00392E628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5863FE59-9B2F-61CB-7B7A-33FB8EF16A92}"/>
              </a:ext>
            </a:extLst>
          </p:cNvPr>
          <p:cNvSpPr>
            <a:spLocks noGrp="1" noChangeArrowheads="1"/>
          </p:cNvSpPr>
          <p:nvPr>
            <p:ph type="sldNum" sz="quarter" idx="11"/>
          </p:nvPr>
        </p:nvSpPr>
        <p:spPr>
          <a:ln/>
        </p:spPr>
        <p:txBody>
          <a:bodyPr/>
          <a:lstStyle>
            <a:lvl1pPr>
              <a:defRPr/>
            </a:lvl1pPr>
          </a:lstStyle>
          <a:p>
            <a:fld id="{C4FEDCD2-0F7B-42B5-8AB2-695EF8448FF0}" type="slidenum">
              <a:rPr lang="en-US" altLang="zh-TW"/>
              <a:pPr/>
              <a:t>‹#›</a:t>
            </a:fld>
            <a:endParaRPr lang="en-US" altLang="zh-TW"/>
          </a:p>
        </p:txBody>
      </p:sp>
    </p:spTree>
    <p:extLst>
      <p:ext uri="{BB962C8B-B14F-4D97-AF65-F5344CB8AC3E}">
        <p14:creationId xmlns:p14="http://schemas.microsoft.com/office/powerpoint/2010/main" val="120548898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22C0384F-C874-1486-B4BF-91990A37FA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DBE53E9A-9675-E770-B4D6-C6442AC1217F}"/>
              </a:ext>
            </a:extLst>
          </p:cNvPr>
          <p:cNvSpPr>
            <a:spLocks noGrp="1" noChangeArrowheads="1"/>
          </p:cNvSpPr>
          <p:nvPr>
            <p:ph type="sldNum" sz="quarter" idx="11"/>
          </p:nvPr>
        </p:nvSpPr>
        <p:spPr>
          <a:ln/>
        </p:spPr>
        <p:txBody>
          <a:bodyPr/>
          <a:lstStyle>
            <a:lvl1pPr>
              <a:defRPr/>
            </a:lvl1pPr>
          </a:lstStyle>
          <a:p>
            <a:fld id="{5FD6C54E-7BE8-4892-BF59-DC07464CED6B}" type="slidenum">
              <a:rPr lang="en-US" altLang="zh-TW"/>
              <a:pPr/>
              <a:t>‹#›</a:t>
            </a:fld>
            <a:endParaRPr lang="en-US" altLang="zh-TW"/>
          </a:p>
        </p:txBody>
      </p:sp>
    </p:spTree>
    <p:extLst>
      <p:ext uri="{BB962C8B-B14F-4D97-AF65-F5344CB8AC3E}">
        <p14:creationId xmlns:p14="http://schemas.microsoft.com/office/powerpoint/2010/main" val="170290589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30402" name="Rectangle 2"/>
          <p:cNvSpPr>
            <a:spLocks noGrp="1" noChangeArrowheads="1"/>
          </p:cNvSpPr>
          <p:nvPr>
            <p:ph type="ctrTitle" sz="quarter"/>
          </p:nvPr>
        </p:nvSpPr>
        <p:spPr>
          <a:xfrm>
            <a:off x="685800" y="1676400"/>
            <a:ext cx="7772400" cy="1828800"/>
          </a:xfrm>
        </p:spPr>
        <p:txBody>
          <a:bodyPr/>
          <a:lstStyle>
            <a:lvl1pPr>
              <a:defRPr>
                <a:latin typeface="Times New Roman" charset="0"/>
                <a:ea typeface="標楷體" pitchFamily="65" charset="-120"/>
              </a:defRPr>
            </a:lvl1pPr>
          </a:lstStyle>
          <a:p>
            <a:pPr lvl="0"/>
            <a:r>
              <a:rPr lang="zh-TW" altLang="en-US" noProof="0"/>
              <a:t>按一下以編輯母片標題樣式</a:t>
            </a:r>
          </a:p>
        </p:txBody>
      </p:sp>
      <p:sp>
        <p:nvSpPr>
          <p:cNvPr id="2304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atin typeface="Times New Roman" charset="0"/>
                <a:ea typeface="標楷體" pitchFamily="65" charset="-120"/>
              </a:defRPr>
            </a:lvl1pPr>
          </a:lstStyle>
          <a:p>
            <a:pPr lvl="0"/>
            <a:r>
              <a:rPr lang="zh-TW" altLang="en-US" noProof="0"/>
              <a:t>按一下以編輯母片副標題樣式</a:t>
            </a:r>
          </a:p>
        </p:txBody>
      </p:sp>
      <p:sp>
        <p:nvSpPr>
          <p:cNvPr id="2" name="Rectangle 4">
            <a:extLst>
              <a:ext uri="{FF2B5EF4-FFF2-40B4-BE49-F238E27FC236}">
                <a16:creationId xmlns:a16="http://schemas.microsoft.com/office/drawing/2014/main" id="{21A3117A-8599-C109-2291-45BADE962142}"/>
              </a:ext>
            </a:extLst>
          </p:cNvPr>
          <p:cNvSpPr>
            <a:spLocks noGrp="1" noChangeArrowheads="1"/>
          </p:cNvSpPr>
          <p:nvPr>
            <p:ph type="dt" sz="quarter" idx="10"/>
          </p:nvPr>
        </p:nvSpPr>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5F6AB5F2-9972-5EF4-5408-8C51C3317E0C}"/>
              </a:ext>
            </a:extLst>
          </p:cNvPr>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4" name="Rectangle 6">
            <a:extLst>
              <a:ext uri="{FF2B5EF4-FFF2-40B4-BE49-F238E27FC236}">
                <a16:creationId xmlns:a16="http://schemas.microsoft.com/office/drawing/2014/main" id="{C9067AF1-00B9-AAB2-B8E5-5A6F1D08FB58}"/>
              </a:ext>
            </a:extLst>
          </p:cNvPr>
          <p:cNvSpPr>
            <a:spLocks noGrp="1" noChangeArrowheads="1"/>
          </p:cNvSpPr>
          <p:nvPr>
            <p:ph type="sldNum" sz="quarter" idx="12"/>
          </p:nvPr>
        </p:nvSpPr>
        <p:spPr>
          <a:xfrm>
            <a:off x="6553200" y="6245225"/>
            <a:ext cx="2133600" cy="476250"/>
          </a:xfrm>
        </p:spPr>
        <p:txBody>
          <a:bodyPr/>
          <a:lstStyle>
            <a:lvl1pPr>
              <a:defRPr/>
            </a:lvl1pPr>
          </a:lstStyle>
          <a:p>
            <a:fld id="{EAC744FD-74B5-483B-A8AF-CEB5C1475FEB}" type="slidenum">
              <a:rPr lang="en-US" altLang="zh-TW"/>
              <a:pPr/>
              <a:t>‹#›</a:t>
            </a:fld>
            <a:endParaRPr lang="en-US" altLang="zh-TW"/>
          </a:p>
        </p:txBody>
      </p:sp>
    </p:spTree>
    <p:extLst>
      <p:ext uri="{BB962C8B-B14F-4D97-AF65-F5344CB8AC3E}">
        <p14:creationId xmlns:p14="http://schemas.microsoft.com/office/powerpoint/2010/main" val="242716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F734B2B-4E65-E612-A362-888BB993CA8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45A7CA99-07E7-C511-6BB2-F498A6DE00DE}"/>
              </a:ext>
            </a:extLst>
          </p:cNvPr>
          <p:cNvSpPr>
            <a:spLocks noGrp="1" noChangeArrowheads="1"/>
          </p:cNvSpPr>
          <p:nvPr>
            <p:ph type="sldNum" sz="quarter" idx="11"/>
          </p:nvPr>
        </p:nvSpPr>
        <p:spPr>
          <a:ln/>
        </p:spPr>
        <p:txBody>
          <a:bodyPr/>
          <a:lstStyle>
            <a:lvl1pPr>
              <a:defRPr/>
            </a:lvl1pPr>
          </a:lstStyle>
          <a:p>
            <a:fld id="{E3C0F9FB-C45B-4BD7-AE8A-735347636B5D}" type="slidenum">
              <a:rPr lang="en-US" altLang="zh-TW"/>
              <a:pPr/>
              <a:t>‹#›</a:t>
            </a:fld>
            <a:endParaRPr lang="en-US" altLang="zh-TW"/>
          </a:p>
        </p:txBody>
      </p:sp>
    </p:spTree>
    <p:extLst>
      <p:ext uri="{BB962C8B-B14F-4D97-AF65-F5344CB8AC3E}">
        <p14:creationId xmlns:p14="http://schemas.microsoft.com/office/powerpoint/2010/main" val="308740933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9B1D9E4-D7B9-1B3C-AAC6-71A0F9C2A8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D695DE4-2549-4A62-A4B2-E5B9CD32C4B3}"/>
              </a:ext>
            </a:extLst>
          </p:cNvPr>
          <p:cNvSpPr>
            <a:spLocks noGrp="1" noChangeArrowheads="1"/>
          </p:cNvSpPr>
          <p:nvPr>
            <p:ph type="sldNum" sz="quarter" idx="11"/>
          </p:nvPr>
        </p:nvSpPr>
        <p:spPr>
          <a:ln/>
        </p:spPr>
        <p:txBody>
          <a:bodyPr/>
          <a:lstStyle>
            <a:lvl1pPr>
              <a:defRPr/>
            </a:lvl1pPr>
          </a:lstStyle>
          <a:p>
            <a:fld id="{28C83624-F109-47CF-A276-4E5231A57CEF}" type="slidenum">
              <a:rPr lang="en-US" altLang="zh-TW"/>
              <a:pPr/>
              <a:t>‹#›</a:t>
            </a:fld>
            <a:endParaRPr lang="en-US" altLang="zh-TW"/>
          </a:p>
        </p:txBody>
      </p:sp>
    </p:spTree>
    <p:extLst>
      <p:ext uri="{BB962C8B-B14F-4D97-AF65-F5344CB8AC3E}">
        <p14:creationId xmlns:p14="http://schemas.microsoft.com/office/powerpoint/2010/main" val="362778074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B640527E-D7AB-92C7-690A-FD4CBD02B8F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400022E6-E6AA-B1E6-95E8-40FF8C775A5C}"/>
              </a:ext>
            </a:extLst>
          </p:cNvPr>
          <p:cNvSpPr>
            <a:spLocks noGrp="1" noChangeArrowheads="1"/>
          </p:cNvSpPr>
          <p:nvPr>
            <p:ph type="sldNum" sz="quarter" idx="11"/>
          </p:nvPr>
        </p:nvSpPr>
        <p:spPr>
          <a:ln/>
        </p:spPr>
        <p:txBody>
          <a:bodyPr/>
          <a:lstStyle>
            <a:lvl1pPr>
              <a:defRPr/>
            </a:lvl1pPr>
          </a:lstStyle>
          <a:p>
            <a:fld id="{C1A85755-ACD2-46A3-90CF-13543F546720}" type="slidenum">
              <a:rPr lang="en-US" altLang="zh-TW"/>
              <a:pPr/>
              <a:t>‹#›</a:t>
            </a:fld>
            <a:endParaRPr lang="en-US" altLang="zh-TW"/>
          </a:p>
        </p:txBody>
      </p:sp>
    </p:spTree>
    <p:extLst>
      <p:ext uri="{BB962C8B-B14F-4D97-AF65-F5344CB8AC3E}">
        <p14:creationId xmlns:p14="http://schemas.microsoft.com/office/powerpoint/2010/main" val="172869577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FF8A4AC3-7D8D-EEC2-39CD-21D73E04EBA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C63D397-2946-1FC1-8EA6-85191BF79192}"/>
              </a:ext>
            </a:extLst>
          </p:cNvPr>
          <p:cNvSpPr>
            <a:spLocks noGrp="1" noChangeArrowheads="1"/>
          </p:cNvSpPr>
          <p:nvPr>
            <p:ph type="sldNum" sz="quarter" idx="11"/>
          </p:nvPr>
        </p:nvSpPr>
        <p:spPr>
          <a:ln/>
        </p:spPr>
        <p:txBody>
          <a:bodyPr/>
          <a:lstStyle>
            <a:lvl1pPr>
              <a:defRPr/>
            </a:lvl1pPr>
          </a:lstStyle>
          <a:p>
            <a:fld id="{2E9AAED3-8BEA-490F-AA92-0DEF37BC074D}" type="slidenum">
              <a:rPr lang="en-US" altLang="zh-TW"/>
              <a:pPr/>
              <a:t>‹#›</a:t>
            </a:fld>
            <a:endParaRPr lang="en-US" altLang="zh-TW"/>
          </a:p>
        </p:txBody>
      </p:sp>
    </p:spTree>
    <p:extLst>
      <p:ext uri="{BB962C8B-B14F-4D97-AF65-F5344CB8AC3E}">
        <p14:creationId xmlns:p14="http://schemas.microsoft.com/office/powerpoint/2010/main" val="126785025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8FF895D9-79CF-16D1-B9B8-6B42C04B50E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12B86E6F-EFD5-9C09-63A4-5691AB57F0B1}"/>
              </a:ext>
            </a:extLst>
          </p:cNvPr>
          <p:cNvSpPr>
            <a:spLocks noGrp="1" noChangeArrowheads="1"/>
          </p:cNvSpPr>
          <p:nvPr>
            <p:ph type="sldNum" sz="quarter" idx="11"/>
          </p:nvPr>
        </p:nvSpPr>
        <p:spPr>
          <a:ln/>
        </p:spPr>
        <p:txBody>
          <a:bodyPr/>
          <a:lstStyle>
            <a:lvl1pPr>
              <a:defRPr/>
            </a:lvl1pPr>
          </a:lstStyle>
          <a:p>
            <a:fld id="{33B8E185-255D-4BFB-8DD1-7EB320975376}" type="slidenum">
              <a:rPr lang="en-US" altLang="zh-TW"/>
              <a:pPr/>
              <a:t>‹#›</a:t>
            </a:fld>
            <a:endParaRPr lang="en-US" altLang="zh-TW"/>
          </a:p>
        </p:txBody>
      </p:sp>
    </p:spTree>
    <p:extLst>
      <p:ext uri="{BB962C8B-B14F-4D97-AF65-F5344CB8AC3E}">
        <p14:creationId xmlns:p14="http://schemas.microsoft.com/office/powerpoint/2010/main" val="377252238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9E8F0D15-E89B-BB05-7F66-0AE67DE5ADA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51B7308F-B3CC-D315-4F97-1B09446D14E8}"/>
              </a:ext>
            </a:extLst>
          </p:cNvPr>
          <p:cNvSpPr>
            <a:spLocks noGrp="1" noChangeArrowheads="1"/>
          </p:cNvSpPr>
          <p:nvPr>
            <p:ph type="sldNum" sz="quarter" idx="11"/>
          </p:nvPr>
        </p:nvSpPr>
        <p:spPr>
          <a:ln/>
        </p:spPr>
        <p:txBody>
          <a:bodyPr/>
          <a:lstStyle>
            <a:lvl1pPr>
              <a:defRPr/>
            </a:lvl1pPr>
          </a:lstStyle>
          <a:p>
            <a:fld id="{BDC07A3F-1C49-4719-AE59-E5A99F5EE869}" type="slidenum">
              <a:rPr lang="en-US" altLang="zh-TW"/>
              <a:pPr/>
              <a:t>‹#›</a:t>
            </a:fld>
            <a:endParaRPr lang="en-US" altLang="zh-TW"/>
          </a:p>
        </p:txBody>
      </p:sp>
    </p:spTree>
    <p:extLst>
      <p:ext uri="{BB962C8B-B14F-4D97-AF65-F5344CB8AC3E}">
        <p14:creationId xmlns:p14="http://schemas.microsoft.com/office/powerpoint/2010/main" val="44444361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6F1E8CE-1374-A6AE-AF97-D81940DDED8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93E9B171-B571-8EEF-6B8A-6DC12478CAA6}"/>
              </a:ext>
            </a:extLst>
          </p:cNvPr>
          <p:cNvSpPr>
            <a:spLocks noGrp="1" noChangeArrowheads="1"/>
          </p:cNvSpPr>
          <p:nvPr>
            <p:ph type="sldNum" sz="quarter" idx="11"/>
          </p:nvPr>
        </p:nvSpPr>
        <p:spPr>
          <a:ln/>
        </p:spPr>
        <p:txBody>
          <a:bodyPr/>
          <a:lstStyle>
            <a:lvl1pPr>
              <a:defRPr/>
            </a:lvl1pPr>
          </a:lstStyle>
          <a:p>
            <a:fld id="{B7DB63B7-658C-4E1E-BFA1-9264C3A491F7}" type="slidenum">
              <a:rPr lang="en-US" altLang="zh-TW"/>
              <a:pPr/>
              <a:t>‹#›</a:t>
            </a:fld>
            <a:endParaRPr lang="en-US" altLang="zh-TW"/>
          </a:p>
        </p:txBody>
      </p:sp>
    </p:spTree>
    <p:extLst>
      <p:ext uri="{BB962C8B-B14F-4D97-AF65-F5344CB8AC3E}">
        <p14:creationId xmlns:p14="http://schemas.microsoft.com/office/powerpoint/2010/main" val="15594138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04BE938-1732-C1FC-7C2C-C4AB4287C17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E9CFCAB1-929E-505E-D373-94DDB8964BB5}"/>
              </a:ext>
            </a:extLst>
          </p:cNvPr>
          <p:cNvSpPr>
            <a:spLocks noGrp="1" noChangeArrowheads="1"/>
          </p:cNvSpPr>
          <p:nvPr>
            <p:ph type="sldNum" sz="quarter" idx="11"/>
          </p:nvPr>
        </p:nvSpPr>
        <p:spPr>
          <a:ln/>
        </p:spPr>
        <p:txBody>
          <a:bodyPr/>
          <a:lstStyle>
            <a:lvl1pPr>
              <a:defRPr/>
            </a:lvl1pPr>
          </a:lstStyle>
          <a:p>
            <a:fld id="{56AC10BC-924A-4C0D-849E-EE44C2A97376}" type="slidenum">
              <a:rPr lang="en-US" altLang="zh-TW"/>
              <a:pPr/>
              <a:t>‹#›</a:t>
            </a:fld>
            <a:endParaRPr lang="en-US" altLang="zh-TW"/>
          </a:p>
        </p:txBody>
      </p:sp>
    </p:spTree>
    <p:extLst>
      <p:ext uri="{BB962C8B-B14F-4D97-AF65-F5344CB8AC3E}">
        <p14:creationId xmlns:p14="http://schemas.microsoft.com/office/powerpoint/2010/main" val="163671159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15DED462-9C43-1E09-F17F-68F9521476B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E111640-F69E-3372-4A3C-B72CC0714DF6}"/>
              </a:ext>
            </a:extLst>
          </p:cNvPr>
          <p:cNvSpPr>
            <a:spLocks noGrp="1" noChangeArrowheads="1"/>
          </p:cNvSpPr>
          <p:nvPr>
            <p:ph type="sldNum" sz="quarter" idx="11"/>
          </p:nvPr>
        </p:nvSpPr>
        <p:spPr>
          <a:ln/>
        </p:spPr>
        <p:txBody>
          <a:bodyPr/>
          <a:lstStyle>
            <a:lvl1pPr>
              <a:defRPr/>
            </a:lvl1pPr>
          </a:lstStyle>
          <a:p>
            <a:fld id="{837A6695-DCE1-4A30-BFAC-4133FF9A0F1B}" type="slidenum">
              <a:rPr lang="en-US" altLang="zh-TW"/>
              <a:pPr/>
              <a:t>‹#›</a:t>
            </a:fld>
            <a:endParaRPr lang="en-US" altLang="zh-TW"/>
          </a:p>
        </p:txBody>
      </p:sp>
    </p:spTree>
    <p:extLst>
      <p:ext uri="{BB962C8B-B14F-4D97-AF65-F5344CB8AC3E}">
        <p14:creationId xmlns:p14="http://schemas.microsoft.com/office/powerpoint/2010/main" val="424738976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1F2E820-AB0F-95D2-BE77-CE26597F386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4AC675FA-6B05-FE53-7863-033B3108A2E4}"/>
              </a:ext>
            </a:extLst>
          </p:cNvPr>
          <p:cNvSpPr>
            <a:spLocks noGrp="1" noChangeArrowheads="1"/>
          </p:cNvSpPr>
          <p:nvPr>
            <p:ph type="sldNum" sz="quarter" idx="11"/>
          </p:nvPr>
        </p:nvSpPr>
        <p:spPr>
          <a:ln/>
        </p:spPr>
        <p:txBody>
          <a:bodyPr/>
          <a:lstStyle>
            <a:lvl1pPr>
              <a:defRPr/>
            </a:lvl1pPr>
          </a:lstStyle>
          <a:p>
            <a:fld id="{6B335D7C-AA27-48CE-9D16-91D4CB4C4D8A}" type="slidenum">
              <a:rPr lang="en-US" altLang="zh-TW"/>
              <a:pPr/>
              <a:t>‹#›</a:t>
            </a:fld>
            <a:endParaRPr lang="en-US" altLang="zh-TW"/>
          </a:p>
        </p:txBody>
      </p:sp>
    </p:spTree>
    <p:extLst>
      <p:ext uri="{BB962C8B-B14F-4D97-AF65-F5344CB8AC3E}">
        <p14:creationId xmlns:p14="http://schemas.microsoft.com/office/powerpoint/2010/main" val="422569030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81000"/>
            <a:ext cx="20574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381000"/>
            <a:ext cx="60198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63B8D587-DE51-F7EE-D8B4-B2BFADBF91D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DBD35522-3EF3-FFE3-F0A4-17DBE37EEE97}"/>
              </a:ext>
            </a:extLst>
          </p:cNvPr>
          <p:cNvSpPr>
            <a:spLocks noGrp="1" noChangeArrowheads="1"/>
          </p:cNvSpPr>
          <p:nvPr>
            <p:ph type="sldNum" sz="quarter" idx="11"/>
          </p:nvPr>
        </p:nvSpPr>
        <p:spPr>
          <a:ln/>
        </p:spPr>
        <p:txBody>
          <a:bodyPr/>
          <a:lstStyle>
            <a:lvl1pPr>
              <a:defRPr/>
            </a:lvl1pPr>
          </a:lstStyle>
          <a:p>
            <a:fld id="{831DDC8A-58B0-4E56-9C60-6BD6EFCB5556}" type="slidenum">
              <a:rPr lang="en-US" altLang="zh-TW"/>
              <a:pPr/>
              <a:t>‹#›</a:t>
            </a:fld>
            <a:endParaRPr lang="en-US" altLang="zh-TW"/>
          </a:p>
        </p:txBody>
      </p:sp>
    </p:spTree>
    <p:extLst>
      <p:ext uri="{BB962C8B-B14F-4D97-AF65-F5344CB8AC3E}">
        <p14:creationId xmlns:p14="http://schemas.microsoft.com/office/powerpoint/2010/main" val="3757810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3E9CB8D2-2E3E-9080-1FB0-8147128AE8B1}"/>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E4EB0F08-5221-A006-6365-DA25E829501F}"/>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F1818560-9441-EC15-9DB7-B6C802CDB9B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9277A9B7-22F6-A49F-F4DD-C1AFD8CD0E78}"/>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210260A9-3AA8-46E9-9D0F-E4849E0437FF}"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58"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EC6FC185-0EBE-61D6-E5E1-6553AA479629}"/>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51DBCA40-E2F0-F1BD-D8E7-C115A2F670D6}"/>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5F4AB7BC-CFAD-386C-8FE0-239075B91870}"/>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236368A3-AFE3-5359-5751-2A131ECB3FBF}"/>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rgbClr val="FFFFFF"/>
                </a:solidFill>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2C5ECD6C-E46F-4B7D-8C8A-F991E0D691EB}"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59"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9AD2A5BB-3680-B5FF-5112-BF40F0596527}"/>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06C58059-75DA-0DC2-9E74-25B6C21EB8A4}"/>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E4DFE40E-6C4D-D542-3C5A-D32284FE4C00}"/>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6FF8F35A-ABEB-5478-8A5E-6CFA1AD593F5}"/>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rgbClr val="FFFFFF"/>
                </a:solidFill>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DC95DBE8-4F0B-473D-9194-24D335BE9215}"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60"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9450662B-841C-DD68-04B7-8D7977710844}"/>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0EC60120-F986-E99D-2638-2CA00A1ACD66}"/>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48357637-B251-88EB-6239-A6E33CD6E73B}"/>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57F9D34C-BB3C-7808-9AFC-57F7D8C43C64}"/>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rgbClr val="FFFFFF"/>
                </a:solidFill>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1AB05C08-6134-410E-B239-3BAB3BAD3161}"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61"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1C9EE063-7E57-9E56-40ED-4215D74776CE}"/>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777F8363-A0C8-D0F2-5A28-564A27BB5028}"/>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3327CEE7-AF1A-035F-1417-FB823BD91CA7}"/>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E7F9B582-21D0-B400-7321-36AAE7916ECB}"/>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rgbClr val="FFFFFF"/>
                </a:solidFill>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0337135E-E4C0-4E8B-BDA5-25FD5016F232}"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62"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BBB8CED2-6B33-71D6-7812-45ECC192E31B}"/>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226702E6-F8D7-6C8C-1A7A-F9A3BC64344C}"/>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128CF0EC-8683-A90A-8A5C-14630ADC95B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B2249588-B660-1BED-8E30-E90890FFAB98}"/>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rgbClr val="FFFFFF"/>
                </a:solidFill>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24E0F97E-25E1-4A43-84E4-BAE63F8C078D}"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63"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2F1F394F-C78F-584A-0125-C501C1772B67}"/>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5EC43EE2-CB08-918E-7173-3B5D956E6AE6}"/>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4C92CC8F-7E56-535A-C7B9-0CB23A594C6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61E80671-C319-C862-459F-5D1C673FE08B}"/>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rgbClr val="FFFFFF"/>
                </a:solidFill>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2FB527D2-BD41-4DE9-BCBB-9CA2A6E10865}"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64" r:id="rId1"/>
    <p:sldLayoutId id="2147484028" r:id="rId2"/>
    <p:sldLayoutId id="2147484029" r:id="rId3"/>
    <p:sldLayoutId id="2147484030" r:id="rId4"/>
    <p:sldLayoutId id="2147484031" r:id="rId5"/>
    <p:sldLayoutId id="2147484032" r:id="rId6"/>
    <p:sldLayoutId id="2147484033" r:id="rId7"/>
    <p:sldLayoutId id="2147484034" r:id="rId8"/>
    <p:sldLayoutId id="2147484035" r:id="rId9"/>
    <p:sldLayoutId id="2147484036" r:id="rId10"/>
    <p:sldLayoutId id="214748403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DC79623E-7C5E-069E-FEFF-4C50E4751487}"/>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C5A1631B-B83E-2682-AC68-164C3DB6364E}"/>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49166FE6-4AA0-03D0-A11A-5ECC68315FA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FB346C25-EA3B-1F65-D096-40667791509E}"/>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rgbClr val="FFFFFF"/>
                </a:solidFill>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8BD587BC-61D1-4B58-9431-4FD80ADB5501}"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65"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 id="214748404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5734269D-7EB6-DC78-37A4-A3213D1146A2}"/>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29379" name="Rectangle 3">
            <a:extLst>
              <a:ext uri="{FF2B5EF4-FFF2-40B4-BE49-F238E27FC236}">
                <a16:creationId xmlns:a16="http://schemas.microsoft.com/office/drawing/2014/main" id="{3037015C-11F3-079A-B3D7-4514B5E78584}"/>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9380" name="Rectangle 4">
            <a:extLst>
              <a:ext uri="{FF2B5EF4-FFF2-40B4-BE49-F238E27FC236}">
                <a16:creationId xmlns:a16="http://schemas.microsoft.com/office/drawing/2014/main" id="{81E875D2-64DA-022C-62D0-E6C12B1F3D06}"/>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rgbClr val="FFFFFF"/>
                </a:solidFill>
                <a:effectLst>
                  <a:outerShdw blurRad="38100" dist="38100" dir="2700000" algn="tl">
                    <a:srgbClr val="000000"/>
                  </a:outerShdw>
                </a:effectLst>
                <a:latin typeface="Arial" charset="0"/>
                <a:ea typeface="+mn-ea"/>
              </a:defRPr>
            </a:lvl1pPr>
          </a:lstStyle>
          <a:p>
            <a:pPr>
              <a:defRPr/>
            </a:pPr>
            <a:endParaRPr lang="en-US" altLang="zh-TW"/>
          </a:p>
        </p:txBody>
      </p:sp>
      <p:sp>
        <p:nvSpPr>
          <p:cNvPr id="229382" name="Rectangle 6">
            <a:extLst>
              <a:ext uri="{FF2B5EF4-FFF2-40B4-BE49-F238E27FC236}">
                <a16:creationId xmlns:a16="http://schemas.microsoft.com/office/drawing/2014/main" id="{1444C619-BC58-519B-7863-FFCCC8ECC2FD}"/>
              </a:ext>
            </a:extLst>
          </p:cNvPr>
          <p:cNvSpPr>
            <a:spLocks noGrp="1" noChangeArrowheads="1"/>
          </p:cNvSpPr>
          <p:nvPr>
            <p:ph type="sldNum" sz="quarter" idx="4"/>
          </p:nvPr>
        </p:nvSpPr>
        <p:spPr bwMode="auto">
          <a:xfrm>
            <a:off x="3132138" y="6237288"/>
            <a:ext cx="172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rgbClr val="FFFFFF"/>
                </a:solidFill>
                <a:effectLst>
                  <a:outerShdw blurRad="38100" dist="38100" dir="2700000" algn="tl">
                    <a:srgbClr val="000000"/>
                  </a:outerShdw>
                </a:effectLst>
                <a:latin typeface="Arial" panose="020B0604020202020204" pitchFamily="34" charset="0"/>
                <a:ea typeface="新細明體" panose="02020500000000000000" pitchFamily="18" charset="-120"/>
              </a:defRPr>
            </a:lvl1pPr>
          </a:lstStyle>
          <a:p>
            <a:fld id="{11D65059-3E05-4320-88C5-739F5EB39E36}" type="slidenum">
              <a:rPr lang="en-US" altLang="zh-TW"/>
              <a:pPr/>
              <a:t>‹#›</a:t>
            </a:fld>
            <a:endParaRPr lang="en-US" altLang="zh-TW"/>
          </a:p>
        </p:txBody>
      </p:sp>
    </p:spTree>
  </p:cSld>
  <p:clrMap bg1="dk2" tx1="lt1" bg2="dk1" tx2="lt2" accent1="accent1" accent2="accent2" accent3="accent3" accent4="accent4" accent5="accent5" accent6="accent6" hlink="hlink" folHlink="folHlink"/>
  <p:sldLayoutIdLst>
    <p:sldLayoutId id="2147484066"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新細明體" charset="-12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5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EF50437-9897-093D-F499-2B0DD5CDE49D}"/>
              </a:ext>
            </a:extLst>
          </p:cNvPr>
          <p:cNvSpPr>
            <a:spLocks noGrp="1" noChangeArrowheads="1"/>
          </p:cNvSpPr>
          <p:nvPr>
            <p:ph type="ctrTitle"/>
          </p:nvPr>
        </p:nvSpPr>
        <p:spPr>
          <a:xfrm>
            <a:off x="568325" y="287338"/>
            <a:ext cx="8027988" cy="3873500"/>
          </a:xfrm>
        </p:spPr>
        <p:txBody>
          <a:bodyPr/>
          <a:lstStyle/>
          <a:p>
            <a:pPr eaLnBrk="1" hangingPunct="1">
              <a:lnSpc>
                <a:spcPct val="140000"/>
              </a:lnSpc>
              <a:defRPr/>
            </a:pPr>
            <a:r>
              <a:rPr kumimoji="0" lang="zh-TW" altLang="en-US" sz="3000" b="1" dirty="0">
                <a:solidFill>
                  <a:schemeClr val="tx1"/>
                </a:solidFill>
              </a:rPr>
              <a:t>一貫道崇德學院</a:t>
            </a:r>
            <a:br>
              <a:rPr lang="zh-TW" altLang="en-US" b="1" dirty="0">
                <a:solidFill>
                  <a:schemeClr val="tx1"/>
                </a:solidFill>
              </a:rPr>
            </a:br>
            <a:br>
              <a:rPr lang="zh-TW" altLang="en-US" b="1" dirty="0">
                <a:solidFill>
                  <a:schemeClr val="tx1"/>
                </a:solidFill>
              </a:rPr>
            </a:br>
            <a:r>
              <a:rPr lang="zh-TW" altLang="en-US" sz="3600" b="1" dirty="0">
                <a:solidFill>
                  <a:schemeClr val="folHlink"/>
                </a:solidFill>
              </a:rPr>
              <a:t>校園著作權簡介</a:t>
            </a:r>
            <a:br>
              <a:rPr lang="zh-TW" altLang="en-US" sz="3600" b="1" dirty="0">
                <a:solidFill>
                  <a:schemeClr val="folHlink"/>
                </a:solidFill>
              </a:rPr>
            </a:br>
            <a:endParaRPr lang="zh-TW" altLang="en-US" sz="3600" b="1" dirty="0">
              <a:solidFill>
                <a:schemeClr val="folHlink"/>
              </a:solidFill>
            </a:endParaRPr>
          </a:p>
        </p:txBody>
      </p:sp>
      <p:sp>
        <p:nvSpPr>
          <p:cNvPr id="2052" name="Text Box 4">
            <a:extLst>
              <a:ext uri="{FF2B5EF4-FFF2-40B4-BE49-F238E27FC236}">
                <a16:creationId xmlns:a16="http://schemas.microsoft.com/office/drawing/2014/main" id="{EE498579-F2C9-156D-B27E-73BD2D313D0B}"/>
              </a:ext>
            </a:extLst>
          </p:cNvPr>
          <p:cNvSpPr txBox="1">
            <a:spLocks noChangeArrowheads="1"/>
          </p:cNvSpPr>
          <p:nvPr/>
        </p:nvSpPr>
        <p:spPr bwMode="auto">
          <a:xfrm>
            <a:off x="2165350" y="3644900"/>
            <a:ext cx="4564063" cy="178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zh-TW" altLang="en-US" sz="2800" b="1">
                <a:effectLst>
                  <a:outerShdw blurRad="38100" dist="38100" dir="2700000" algn="tl">
                    <a:srgbClr val="000000"/>
                  </a:outerShdw>
                </a:effectLst>
                <a:latin typeface="Times New Roman" pitchFamily="18" charset="0"/>
                <a:ea typeface="標楷體" pitchFamily="65" charset="-120"/>
              </a:rPr>
              <a:t>藍弘仁律師</a:t>
            </a:r>
            <a:br>
              <a:rPr lang="zh-TW" altLang="en-US" sz="2800" b="1">
                <a:effectLst>
                  <a:outerShdw blurRad="38100" dist="38100" dir="2700000" algn="tl">
                    <a:srgbClr val="000000"/>
                  </a:outerShdw>
                </a:effectLst>
                <a:latin typeface="Times New Roman" pitchFamily="18" charset="0"/>
                <a:ea typeface="標楷體" pitchFamily="65" charset="-120"/>
              </a:rPr>
            </a:br>
            <a:r>
              <a:rPr lang="zh-TW" altLang="en-US" sz="2800" b="1">
                <a:effectLst>
                  <a:outerShdw blurRad="38100" dist="38100" dir="2700000" algn="tl">
                    <a:srgbClr val="000000"/>
                  </a:outerShdw>
                </a:effectLst>
                <a:latin typeface="Times New Roman" pitchFamily="18" charset="0"/>
                <a:ea typeface="標楷體" pitchFamily="65" charset="-120"/>
              </a:rPr>
              <a:t> </a:t>
            </a:r>
            <a:r>
              <a:rPr lang="zh-TW" altLang="en-US" sz="2600" b="1">
                <a:effectLst>
                  <a:outerShdw blurRad="38100" dist="38100" dir="2700000" algn="tl">
                    <a:srgbClr val="000000"/>
                  </a:outerShdw>
                </a:effectLst>
                <a:latin typeface="Times New Roman" pitchFamily="18" charset="0"/>
                <a:ea typeface="標楷體" pitchFamily="65" charset="-120"/>
              </a:rPr>
              <a:t>務實法律事務所</a:t>
            </a:r>
          </a:p>
          <a:p>
            <a:pPr algn="ctr">
              <a:spcBef>
                <a:spcPct val="20000"/>
              </a:spcBef>
              <a:buClr>
                <a:schemeClr val="hlink"/>
              </a:buClr>
              <a:buSzPct val="65000"/>
              <a:buFont typeface="Wingdings" pitchFamily="2" charset="2"/>
              <a:buNone/>
              <a:defRPr/>
            </a:pPr>
            <a:r>
              <a:rPr kumimoji="0" lang="en-US" altLang="zh-TW" sz="2200" b="1">
                <a:effectLst>
                  <a:outerShdw blurRad="38100" dist="38100" dir="2700000" algn="tl">
                    <a:srgbClr val="000000"/>
                  </a:outerShdw>
                </a:effectLst>
                <a:latin typeface="Times New Roman" pitchFamily="18" charset="0"/>
                <a:ea typeface="新細明體" charset="-120"/>
              </a:rPr>
              <a:t>Li Mo &amp; Associates</a:t>
            </a:r>
          </a:p>
          <a:p>
            <a:pPr algn="ctr">
              <a:spcBef>
                <a:spcPct val="20000"/>
              </a:spcBef>
              <a:buClr>
                <a:schemeClr val="hlink"/>
              </a:buClr>
              <a:buSzPct val="65000"/>
              <a:buFont typeface="Wingdings" pitchFamily="2" charset="2"/>
              <a:buNone/>
              <a:defRPr/>
            </a:pPr>
            <a:endParaRPr lang="en-US" altLang="zh-TW" b="1">
              <a:latin typeface="Times New Roman" pitchFamily="18" charset="0"/>
              <a:ea typeface="標楷體" pitchFamily="65" charset="-120"/>
            </a:endParaRPr>
          </a:p>
        </p:txBody>
      </p:sp>
      <p:sp>
        <p:nvSpPr>
          <p:cNvPr id="2054" name="Text Box 6">
            <a:extLst>
              <a:ext uri="{FF2B5EF4-FFF2-40B4-BE49-F238E27FC236}">
                <a16:creationId xmlns:a16="http://schemas.microsoft.com/office/drawing/2014/main" id="{9322AB38-7DA1-1B74-8D53-2EFDBDDBEFF3}"/>
              </a:ext>
            </a:extLst>
          </p:cNvPr>
          <p:cNvSpPr txBox="1">
            <a:spLocks noChangeArrowheads="1"/>
          </p:cNvSpPr>
          <p:nvPr/>
        </p:nvSpPr>
        <p:spPr bwMode="auto">
          <a:xfrm>
            <a:off x="649288" y="5564188"/>
            <a:ext cx="82296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zh-TW" altLang="en-US" sz="1800" b="1" dirty="0">
                <a:effectLst>
                  <a:outerShdw blurRad="38100" dist="38100" dir="2700000" algn="tl">
                    <a:srgbClr val="000000"/>
                  </a:outerShdw>
                </a:effectLst>
                <a:latin typeface="Times New Roman" pitchFamily="18" charset="0"/>
                <a:ea typeface="標楷體" pitchFamily="65" charset="-120"/>
              </a:rPr>
              <a:t>所   址： </a:t>
            </a:r>
            <a:r>
              <a:rPr lang="en-US" altLang="zh-TW" sz="1800" b="1" dirty="0">
                <a:effectLst>
                  <a:outerShdw blurRad="38100" dist="38100" dir="2700000" algn="tl">
                    <a:srgbClr val="000000"/>
                  </a:outerShdw>
                </a:effectLst>
                <a:latin typeface="Times New Roman" pitchFamily="18" charset="0"/>
                <a:ea typeface="標楷體" pitchFamily="65" charset="-120"/>
              </a:rPr>
              <a:t>10696</a:t>
            </a:r>
            <a:r>
              <a:rPr lang="zh-TW" altLang="en-US" sz="1800" b="1" dirty="0">
                <a:effectLst>
                  <a:outerShdw blurRad="38100" dist="38100" dir="2700000" algn="tl">
                    <a:srgbClr val="000000"/>
                  </a:outerShdw>
                </a:effectLst>
                <a:latin typeface="Times New Roman" pitchFamily="18" charset="0"/>
                <a:ea typeface="標楷體" pitchFamily="65" charset="-120"/>
              </a:rPr>
              <a:t>台北市忠孝東路四段</a:t>
            </a:r>
            <a:r>
              <a:rPr lang="en-US" altLang="zh-TW" sz="1800" b="1" dirty="0">
                <a:effectLst>
                  <a:outerShdw blurRad="38100" dist="38100" dir="2700000" algn="tl">
                    <a:srgbClr val="000000"/>
                  </a:outerShdw>
                </a:effectLst>
                <a:latin typeface="Times New Roman" pitchFamily="18" charset="0"/>
                <a:ea typeface="標楷體" pitchFamily="65" charset="-120"/>
              </a:rPr>
              <a:t>333</a:t>
            </a:r>
            <a:r>
              <a:rPr lang="zh-TW" altLang="en-US" sz="1800" b="1" dirty="0">
                <a:effectLst>
                  <a:outerShdw blurRad="38100" dist="38100" dir="2700000" algn="tl">
                    <a:srgbClr val="000000"/>
                  </a:outerShdw>
                </a:effectLst>
                <a:latin typeface="Times New Roman" pitchFamily="18" charset="0"/>
                <a:ea typeface="標楷體" pitchFamily="65" charset="-120"/>
              </a:rPr>
              <a:t>號</a:t>
            </a:r>
            <a:r>
              <a:rPr lang="en-US" altLang="zh-TW" sz="1800" b="1" dirty="0">
                <a:effectLst>
                  <a:outerShdw blurRad="38100" dist="38100" dir="2700000" algn="tl">
                    <a:srgbClr val="000000"/>
                  </a:outerShdw>
                </a:effectLst>
                <a:latin typeface="Times New Roman" pitchFamily="18" charset="0"/>
                <a:ea typeface="標楷體" pitchFamily="65" charset="-120"/>
              </a:rPr>
              <a:t>9</a:t>
            </a:r>
            <a:r>
              <a:rPr lang="zh-TW" altLang="en-US" sz="1800" b="1" dirty="0">
                <a:effectLst>
                  <a:outerShdw blurRad="38100" dist="38100" dir="2700000" algn="tl">
                    <a:srgbClr val="000000"/>
                  </a:outerShdw>
                </a:effectLst>
                <a:latin typeface="Times New Roman" pitchFamily="18" charset="0"/>
                <a:ea typeface="標楷體" pitchFamily="65" charset="-120"/>
              </a:rPr>
              <a:t>樓</a:t>
            </a:r>
            <a:endParaRPr lang="en-US" altLang="zh-TW" sz="1800" b="1" dirty="0">
              <a:effectLst>
                <a:outerShdw blurRad="38100" dist="38100" dir="2700000" algn="tl">
                  <a:srgbClr val="000000"/>
                </a:outerShdw>
              </a:effectLst>
              <a:latin typeface="Times New Roman" pitchFamily="18" charset="0"/>
              <a:ea typeface="標楷體" pitchFamily="65" charset="-120"/>
            </a:endParaRPr>
          </a:p>
          <a:p>
            <a:pPr algn="ctr">
              <a:defRPr/>
            </a:pPr>
            <a:r>
              <a:rPr lang="zh-TW" altLang="en-US" sz="1800" b="1" dirty="0">
                <a:effectLst>
                  <a:outerShdw blurRad="38100" dist="38100" dir="2700000" algn="tl">
                    <a:srgbClr val="000000"/>
                  </a:outerShdw>
                </a:effectLst>
                <a:latin typeface="Times New Roman" pitchFamily="18" charset="0"/>
                <a:ea typeface="標楷體" pitchFamily="65" charset="-120"/>
              </a:rPr>
              <a:t>電   話：</a:t>
            </a:r>
            <a:r>
              <a:rPr lang="en-US" altLang="zh-TW" sz="1800" b="1" dirty="0">
                <a:effectLst>
                  <a:outerShdw blurRad="38100" dist="38100" dir="2700000" algn="tl">
                    <a:srgbClr val="000000"/>
                  </a:outerShdw>
                </a:effectLst>
                <a:latin typeface="Times New Roman" pitchFamily="18" charset="0"/>
                <a:ea typeface="標楷體" pitchFamily="65" charset="-120"/>
              </a:rPr>
              <a:t>2711-9300</a:t>
            </a:r>
            <a:r>
              <a:rPr lang="zh-TW" altLang="en-US" sz="1800" b="1" dirty="0">
                <a:effectLst>
                  <a:outerShdw blurRad="38100" dist="38100" dir="2700000" algn="tl">
                    <a:srgbClr val="000000"/>
                  </a:outerShdw>
                </a:effectLst>
                <a:latin typeface="Times New Roman" pitchFamily="18" charset="0"/>
                <a:ea typeface="標楷體" pitchFamily="65" charset="-120"/>
              </a:rPr>
              <a:t>　  傳   真：</a:t>
            </a:r>
            <a:r>
              <a:rPr lang="en-US" altLang="zh-TW" sz="1800" b="1" dirty="0">
                <a:effectLst>
                  <a:outerShdw blurRad="38100" dist="38100" dir="2700000" algn="tl">
                    <a:srgbClr val="000000"/>
                  </a:outerShdw>
                </a:effectLst>
                <a:latin typeface="Times New Roman" pitchFamily="18" charset="0"/>
                <a:ea typeface="標楷體" pitchFamily="65" charset="-120"/>
              </a:rPr>
              <a:t>2776-3238</a:t>
            </a:r>
          </a:p>
          <a:p>
            <a:pPr algn="ctr">
              <a:defRPr/>
            </a:pPr>
            <a:r>
              <a:rPr lang="en-US" altLang="zh-TW" sz="1800" b="1" dirty="0">
                <a:effectLst>
                  <a:outerShdw blurRad="38100" dist="38100" dir="2700000" algn="tl">
                    <a:srgbClr val="000000"/>
                  </a:outerShdw>
                </a:effectLst>
                <a:latin typeface="Times New Roman" pitchFamily="18" charset="0"/>
                <a:ea typeface="標楷體" pitchFamily="65" charset="-120"/>
              </a:rPr>
              <a:t>e-mail</a:t>
            </a:r>
            <a:r>
              <a:rPr lang="zh-TW" altLang="en-US" sz="1800" b="1" dirty="0">
                <a:effectLst>
                  <a:outerShdw blurRad="38100" dist="38100" dir="2700000" algn="tl">
                    <a:srgbClr val="000000"/>
                  </a:outerShdw>
                </a:effectLst>
                <a:latin typeface="Times New Roman" pitchFamily="18" charset="0"/>
                <a:ea typeface="標楷體" pitchFamily="65" charset="-120"/>
              </a:rPr>
              <a:t>：</a:t>
            </a:r>
            <a:r>
              <a:rPr lang="en-US" altLang="zh-TW" sz="1800" b="1" dirty="0">
                <a:effectLst>
                  <a:outerShdw blurRad="38100" dist="38100" dir="2700000" algn="tl">
                    <a:srgbClr val="000000"/>
                  </a:outerShdw>
                </a:effectLst>
                <a:latin typeface="Times New Roman" pitchFamily="18" charset="0"/>
                <a:ea typeface="標楷體" pitchFamily="65" charset="-120"/>
              </a:rPr>
              <a:t>jameslan@limo.com.tw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32C35F4A-697B-B428-7FD5-A6DABC17CC2E}"/>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0FEAD893-1216-4E75-9CB5-B910411C333A}" type="slidenum">
              <a:rPr kumimoji="0" lang="en-US" altLang="zh-TW" sz="1400">
                <a:latin typeface="Arial" panose="020B0604020202020204" pitchFamily="34" charset="0"/>
                <a:ea typeface="新細明體" panose="02020500000000000000" pitchFamily="18" charset="-120"/>
              </a:rPr>
              <a:pPr eaLnBrk="1" hangingPunct="1"/>
              <a:t>10</a:t>
            </a:fld>
            <a:endParaRPr kumimoji="0" lang="en-US" altLang="zh-TW" sz="1400">
              <a:latin typeface="Arial" panose="020B0604020202020204" pitchFamily="34" charset="0"/>
              <a:ea typeface="新細明體" panose="02020500000000000000" pitchFamily="18" charset="-120"/>
            </a:endParaRPr>
          </a:p>
        </p:txBody>
      </p:sp>
      <p:sp>
        <p:nvSpPr>
          <p:cNvPr id="294914" name="Rectangle 2">
            <a:extLst>
              <a:ext uri="{FF2B5EF4-FFF2-40B4-BE49-F238E27FC236}">
                <a16:creationId xmlns:a16="http://schemas.microsoft.com/office/drawing/2014/main" id="{7377FB52-45B3-4BFD-FBE5-AFB44CE7AC34}"/>
              </a:ext>
            </a:extLst>
          </p:cNvPr>
          <p:cNvSpPr>
            <a:spLocks noGrp="1" noChangeArrowheads="1"/>
          </p:cNvSpPr>
          <p:nvPr>
            <p:ph type="title"/>
          </p:nvPr>
        </p:nvSpPr>
        <p:spPr>
          <a:xfrm>
            <a:off x="457200" y="381000"/>
            <a:ext cx="8229600" cy="744538"/>
          </a:xfrm>
        </p:spPr>
        <p:txBody>
          <a:bodyPr/>
          <a:lstStyle/>
          <a:p>
            <a:pPr eaLnBrk="1" hangingPunct="1">
              <a:defRPr/>
            </a:pPr>
            <a:r>
              <a:rPr lang="zh-TW" altLang="en-US" sz="4000">
                <a:solidFill>
                  <a:schemeClr val="folHlink"/>
                </a:solidFill>
                <a:latin typeface="標楷體" pitchFamily="65" charset="-120"/>
                <a:ea typeface="標楷體" pitchFamily="65" charset="-120"/>
              </a:rPr>
              <a:t>著作權之客體</a:t>
            </a:r>
            <a:r>
              <a:rPr lang="en-US" altLang="zh-TW" sz="4000">
                <a:solidFill>
                  <a:schemeClr val="folHlink"/>
                </a:solidFill>
                <a:latin typeface="標楷體" pitchFamily="65" charset="-120"/>
                <a:ea typeface="標楷體" pitchFamily="65" charset="-120"/>
              </a:rPr>
              <a:t>-</a:t>
            </a:r>
            <a:r>
              <a:rPr lang="zh-TW" altLang="en-US" sz="4000">
                <a:solidFill>
                  <a:schemeClr val="folHlink"/>
                </a:solidFill>
                <a:latin typeface="標楷體" pitchFamily="65" charset="-120"/>
                <a:ea typeface="標楷體" pitchFamily="65" charset="-120"/>
              </a:rPr>
              <a:t>著作</a:t>
            </a:r>
          </a:p>
        </p:txBody>
      </p:sp>
      <p:sp>
        <p:nvSpPr>
          <p:cNvPr id="294915" name="Rectangle 3">
            <a:extLst>
              <a:ext uri="{FF2B5EF4-FFF2-40B4-BE49-F238E27FC236}">
                <a16:creationId xmlns:a16="http://schemas.microsoft.com/office/drawing/2014/main" id="{5E90F26D-6A62-A81F-3FE2-4875C63E77B6}"/>
              </a:ext>
            </a:extLst>
          </p:cNvPr>
          <p:cNvSpPr>
            <a:spLocks noGrp="1" noChangeArrowheads="1"/>
          </p:cNvSpPr>
          <p:nvPr>
            <p:ph type="body" idx="1"/>
          </p:nvPr>
        </p:nvSpPr>
        <p:spPr>
          <a:xfrm>
            <a:off x="457200" y="1196975"/>
            <a:ext cx="8229600" cy="4899025"/>
          </a:xfrm>
        </p:spPr>
        <p:txBody>
          <a:bodyPr/>
          <a:lstStyle/>
          <a:p>
            <a:pPr eaLnBrk="1" hangingPunct="1">
              <a:defRPr/>
            </a:pPr>
            <a:r>
              <a:rPr lang="zh-TW" altLang="en-US" sz="2800" dirty="0">
                <a:latin typeface="Times New Roman" pitchFamily="18" charset="0"/>
                <a:ea typeface="標楷體" pitchFamily="65" charset="-120"/>
              </a:rPr>
              <a:t>二、要件</a:t>
            </a:r>
          </a:p>
          <a:p>
            <a:pPr lvl="1" eaLnBrk="1" hangingPunct="1">
              <a:defRPr/>
            </a:pPr>
            <a:r>
              <a:rPr lang="en-US" altLang="zh-TW" sz="2400" dirty="0">
                <a:latin typeface="Times New Roman" pitchFamily="18" charset="0"/>
                <a:ea typeface="標楷體" pitchFamily="65" charset="-120"/>
              </a:rPr>
              <a:t>2.</a:t>
            </a:r>
            <a:r>
              <a:rPr lang="zh-TW" altLang="en-US" sz="2400" dirty="0">
                <a:latin typeface="Times New Roman" pitchFamily="18" charset="0"/>
                <a:ea typeface="標楷體" pitchFamily="65" charset="-120"/>
              </a:rPr>
              <a:t>須具有客觀上的一定形式</a:t>
            </a:r>
          </a:p>
          <a:p>
            <a:pPr lvl="2" eaLnBrk="1" hangingPunct="1">
              <a:defRPr/>
            </a:pPr>
            <a:r>
              <a:rPr lang="zh-TW" altLang="en-US" sz="2200" dirty="0">
                <a:latin typeface="Times New Roman" pitchFamily="18" charset="0"/>
                <a:ea typeface="標楷體" pitchFamily="65" charset="-120"/>
              </a:rPr>
              <a:t>即必須將人之思想感情為客觀化之表達（</a:t>
            </a:r>
            <a:r>
              <a:rPr lang="en-US" altLang="zh-TW" sz="2200" dirty="0">
                <a:latin typeface="Times New Roman" pitchFamily="18" charset="0"/>
                <a:ea typeface="標楷體" pitchFamily="65" charset="-120"/>
              </a:rPr>
              <a:t>Expression</a:t>
            </a:r>
            <a:r>
              <a:rPr lang="zh-TW" altLang="en-US" sz="2200" dirty="0">
                <a:latin typeface="Times New Roman" pitchFamily="18" charset="0"/>
                <a:ea typeface="標楷體" pitchFamily="65" charset="-120"/>
              </a:rPr>
              <a:t>），可為外部認知。</a:t>
            </a:r>
          </a:p>
          <a:p>
            <a:pPr lvl="2" eaLnBrk="1" hangingPunct="1">
              <a:buFont typeface="Wingdings" panose="05000000000000000000" pitchFamily="2" charset="2"/>
              <a:buNone/>
              <a:defRPr/>
            </a:pPr>
            <a:r>
              <a:rPr lang="zh-TW" altLang="en-US" sz="2200" dirty="0">
                <a:latin typeface="Times New Roman" pitchFamily="18" charset="0"/>
                <a:ea typeface="標楷體" pitchFamily="65" charset="-120"/>
                <a:sym typeface="Wingdings" pitchFamily="2" charset="2"/>
              </a:rPr>
              <a:t></a:t>
            </a:r>
            <a:r>
              <a:rPr lang="zh-TW" altLang="en-US" sz="2200" dirty="0">
                <a:latin typeface="Times New Roman" pitchFamily="18" charset="0"/>
                <a:ea typeface="標楷體" pitchFamily="65" charset="-120"/>
              </a:rPr>
              <a:t>著作權法保護之對象僅及表達（</a:t>
            </a:r>
            <a:r>
              <a:rPr lang="en-US" altLang="zh-TW" sz="2200" dirty="0">
                <a:latin typeface="Times New Roman" pitchFamily="18" charset="0"/>
                <a:ea typeface="標楷體" pitchFamily="65" charset="-120"/>
              </a:rPr>
              <a:t>Expression</a:t>
            </a:r>
            <a:r>
              <a:rPr lang="zh-TW" altLang="en-US" sz="2200" dirty="0">
                <a:latin typeface="Times New Roman" pitchFamily="18" charset="0"/>
                <a:ea typeface="標楷體" pitchFamily="65" charset="-120"/>
              </a:rPr>
              <a:t>），而不及所表達之思想、程序、概念、原理、發現等。</a:t>
            </a:r>
            <a:r>
              <a:rPr lang="en-US" altLang="zh-TW" sz="2200" dirty="0">
                <a:latin typeface="Times New Roman" pitchFamily="18" charset="0"/>
                <a:ea typeface="標楷體" pitchFamily="65" charset="-120"/>
              </a:rPr>
              <a:t>§10-1</a:t>
            </a:r>
            <a:r>
              <a:rPr lang="zh-TW" altLang="en-US" sz="2000" dirty="0">
                <a:latin typeface="Times New Roman" pitchFamily="18" charset="0"/>
                <a:ea typeface="標楷體" pitchFamily="65" charset="-120"/>
              </a:rPr>
              <a:t>）</a:t>
            </a:r>
          </a:p>
          <a:p>
            <a:pPr lvl="3" eaLnBrk="1" hangingPunct="1">
              <a:defRPr/>
            </a:pPr>
            <a:r>
              <a:rPr lang="zh-TW" altLang="en-US" dirty="0">
                <a:latin typeface="Times New Roman" pitchFamily="18" charset="0"/>
                <a:ea typeface="標楷體" pitchFamily="65" charset="-120"/>
              </a:rPr>
              <a:t>「例如見某人所拍風景照甚佳而重製數張照片係屬侵害著作權，但依該風景拍照之角度、位置重覆拍照，每張照片縱然相同，均屬獨立之創作，均享有著作權，並無侵害拍攝在前照片之著作權情事</a:t>
            </a:r>
            <a:r>
              <a:rPr lang="en-US" altLang="zh-TW" sz="1800" dirty="0">
                <a:latin typeface="標楷體"/>
                <a:ea typeface="標楷體" pitchFamily="65" charset="-120"/>
              </a:rPr>
              <a:t>…</a:t>
            </a:r>
            <a:r>
              <a:rPr lang="en-US" altLang="zh-TW" dirty="0">
                <a:latin typeface="Times New Roman" pitchFamily="18" charset="0"/>
                <a:ea typeface="標楷體" pitchFamily="65" charset="-120"/>
              </a:rPr>
              <a:t> </a:t>
            </a:r>
            <a:r>
              <a:rPr lang="zh-TW" altLang="en-US" dirty="0">
                <a:latin typeface="Times New Roman" pitchFamily="18" charset="0"/>
                <a:ea typeface="標楷體" pitchFamily="65" charset="-120"/>
              </a:rPr>
              <a:t>」（台灣高等法院</a:t>
            </a:r>
            <a:r>
              <a:rPr lang="en-US" altLang="zh-TW" dirty="0">
                <a:latin typeface="Times New Roman" pitchFamily="18" charset="0"/>
                <a:ea typeface="標楷體" pitchFamily="65" charset="-120"/>
              </a:rPr>
              <a:t>80</a:t>
            </a:r>
            <a:r>
              <a:rPr lang="zh-TW" altLang="en-US" dirty="0">
                <a:latin typeface="Times New Roman" pitchFamily="18" charset="0"/>
                <a:ea typeface="標楷體" pitchFamily="65" charset="-120"/>
              </a:rPr>
              <a:t>年度上易字第</a:t>
            </a:r>
            <a:r>
              <a:rPr lang="en-US" altLang="zh-TW" dirty="0">
                <a:latin typeface="Times New Roman" pitchFamily="18" charset="0"/>
                <a:ea typeface="標楷體" pitchFamily="65" charset="-120"/>
              </a:rPr>
              <a:t>5742</a:t>
            </a:r>
            <a:r>
              <a:rPr lang="zh-TW" altLang="en-US" dirty="0">
                <a:latin typeface="Times New Roman" pitchFamily="18" charset="0"/>
                <a:ea typeface="標楷體" pitchFamily="65" charset="-120"/>
              </a:rPr>
              <a:t>號刑事判決）</a:t>
            </a:r>
          </a:p>
          <a:p>
            <a:pPr lvl="1" eaLnBrk="1" hangingPunct="1">
              <a:defRPr/>
            </a:pPr>
            <a:r>
              <a:rPr lang="en-US" altLang="zh-TW" sz="2400" dirty="0">
                <a:latin typeface="Times New Roman" pitchFamily="18" charset="0"/>
                <a:ea typeface="標楷體" pitchFamily="65" charset="-120"/>
              </a:rPr>
              <a:t>3.</a:t>
            </a:r>
            <a:r>
              <a:rPr lang="zh-TW" altLang="en-US" sz="2400" dirty="0">
                <a:latin typeface="Times New Roman" pitchFamily="18" charset="0"/>
                <a:ea typeface="標楷體" pitchFamily="65" charset="-120"/>
              </a:rPr>
              <a:t>須屬於文學、科學、藝術或其他學術範圍之創造</a:t>
            </a:r>
            <a:r>
              <a:rPr lang="zh-TW" altLang="en-US" dirty="0">
                <a:latin typeface="Times New Roman" pitchFamily="18" charset="0"/>
                <a:ea typeface="標楷體" pitchFamily="65" charset="-120"/>
              </a:rPr>
              <a:t>  </a:t>
            </a:r>
          </a:p>
        </p:txBody>
      </p:sp>
      <p:sp>
        <p:nvSpPr>
          <p:cNvPr id="294916" name="Text Box 4">
            <a:extLst>
              <a:ext uri="{FF2B5EF4-FFF2-40B4-BE49-F238E27FC236}">
                <a16:creationId xmlns:a16="http://schemas.microsoft.com/office/drawing/2014/main" id="{926246D9-42AB-89E5-1BBE-B0E092FEACCA}"/>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C710DEDB-5377-5BFF-37B8-6E4452A7AC52}"/>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08F1D794-2F9C-4EE1-BC20-9BC9F733CB86}" type="slidenum">
              <a:rPr kumimoji="0" lang="en-US" altLang="zh-TW" sz="1400">
                <a:latin typeface="Arial" panose="020B0604020202020204" pitchFamily="34" charset="0"/>
                <a:ea typeface="新細明體" panose="02020500000000000000" pitchFamily="18" charset="-120"/>
              </a:rPr>
              <a:pPr eaLnBrk="1" hangingPunct="1"/>
              <a:t>11</a:t>
            </a:fld>
            <a:endParaRPr kumimoji="0" lang="en-US" altLang="zh-TW" sz="1400">
              <a:latin typeface="Arial" panose="020B0604020202020204" pitchFamily="34" charset="0"/>
              <a:ea typeface="新細明體" panose="02020500000000000000" pitchFamily="18" charset="-120"/>
            </a:endParaRPr>
          </a:p>
        </p:txBody>
      </p:sp>
      <p:sp>
        <p:nvSpPr>
          <p:cNvPr id="295938" name="Rectangle 2">
            <a:extLst>
              <a:ext uri="{FF2B5EF4-FFF2-40B4-BE49-F238E27FC236}">
                <a16:creationId xmlns:a16="http://schemas.microsoft.com/office/drawing/2014/main" id="{7AA0189C-6CA5-0C41-71E1-C4548A1F73D7}"/>
              </a:ext>
            </a:extLst>
          </p:cNvPr>
          <p:cNvSpPr>
            <a:spLocks noGrp="1" noChangeArrowheads="1"/>
          </p:cNvSpPr>
          <p:nvPr>
            <p:ph type="title"/>
          </p:nvPr>
        </p:nvSpPr>
        <p:spPr>
          <a:xfrm>
            <a:off x="457200" y="381000"/>
            <a:ext cx="8229600" cy="1031875"/>
          </a:xfrm>
        </p:spPr>
        <p:txBody>
          <a:bodyPr/>
          <a:lstStyle/>
          <a:p>
            <a:pPr eaLnBrk="1" hangingPunct="1">
              <a:defRPr/>
            </a:pPr>
            <a:r>
              <a:rPr lang="zh-TW" altLang="en-US">
                <a:solidFill>
                  <a:schemeClr val="folHlink"/>
                </a:solidFill>
                <a:latin typeface="標楷體" pitchFamily="65" charset="-120"/>
                <a:ea typeface="標楷體" pitchFamily="65" charset="-120"/>
              </a:rPr>
              <a:t>著作權之客體</a:t>
            </a:r>
            <a:r>
              <a:rPr lang="en-US" altLang="zh-TW">
                <a:solidFill>
                  <a:schemeClr val="folHlink"/>
                </a:solidFill>
                <a:latin typeface="標楷體" pitchFamily="65" charset="-120"/>
                <a:ea typeface="標楷體" pitchFamily="65" charset="-120"/>
              </a:rPr>
              <a:t>-</a:t>
            </a:r>
            <a:r>
              <a:rPr lang="zh-TW" altLang="en-US">
                <a:solidFill>
                  <a:schemeClr val="folHlink"/>
                </a:solidFill>
                <a:latin typeface="標楷體" pitchFamily="65" charset="-120"/>
                <a:ea typeface="標楷體" pitchFamily="65" charset="-120"/>
              </a:rPr>
              <a:t>著作</a:t>
            </a:r>
          </a:p>
        </p:txBody>
      </p:sp>
      <p:sp>
        <p:nvSpPr>
          <p:cNvPr id="295939" name="Rectangle 3">
            <a:extLst>
              <a:ext uri="{FF2B5EF4-FFF2-40B4-BE49-F238E27FC236}">
                <a16:creationId xmlns:a16="http://schemas.microsoft.com/office/drawing/2014/main" id="{FC5D3951-BA8B-F41C-FF17-4117ED827C2A}"/>
              </a:ext>
            </a:extLst>
          </p:cNvPr>
          <p:cNvSpPr>
            <a:spLocks noGrp="1" noChangeArrowheads="1"/>
          </p:cNvSpPr>
          <p:nvPr>
            <p:ph type="body" idx="1"/>
          </p:nvPr>
        </p:nvSpPr>
        <p:spPr>
          <a:xfrm>
            <a:off x="457200" y="1628775"/>
            <a:ext cx="8229600" cy="4467225"/>
          </a:xfrm>
        </p:spPr>
        <p:txBody>
          <a:bodyPr/>
          <a:lstStyle/>
          <a:p>
            <a:pPr eaLnBrk="1" hangingPunct="1">
              <a:lnSpc>
                <a:spcPct val="90000"/>
              </a:lnSpc>
              <a:defRPr/>
            </a:pPr>
            <a:r>
              <a:rPr lang="zh-TW" altLang="en-US">
                <a:latin typeface="Times New Roman" pitchFamily="18" charset="0"/>
                <a:ea typeface="標楷體" pitchFamily="65" charset="-120"/>
              </a:rPr>
              <a:t>二、要件</a:t>
            </a:r>
          </a:p>
          <a:p>
            <a:pPr lvl="1" eaLnBrk="1" hangingPunct="1">
              <a:lnSpc>
                <a:spcPct val="90000"/>
              </a:lnSpc>
              <a:defRPr/>
            </a:pPr>
            <a:r>
              <a:rPr lang="en-US" altLang="zh-TW">
                <a:latin typeface="Times New Roman" pitchFamily="18" charset="0"/>
                <a:ea typeface="標楷體" pitchFamily="65" charset="-120"/>
              </a:rPr>
              <a:t>4.</a:t>
            </a:r>
            <a:r>
              <a:rPr lang="zh-TW" altLang="en-US">
                <a:latin typeface="Times New Roman" pitchFamily="18" charset="0"/>
                <a:ea typeface="標楷體" pitchFamily="65" charset="-120"/>
              </a:rPr>
              <a:t>須非不受保護之著作（</a:t>
            </a:r>
            <a:r>
              <a:rPr lang="en-US" altLang="zh-TW">
                <a:latin typeface="Times New Roman" pitchFamily="18" charset="0"/>
                <a:ea typeface="標楷體" pitchFamily="65" charset="-120"/>
              </a:rPr>
              <a:t>§9</a:t>
            </a:r>
            <a:r>
              <a:rPr lang="zh-TW" altLang="en-US">
                <a:latin typeface="Times New Roman" pitchFamily="18" charset="0"/>
                <a:ea typeface="標楷體" pitchFamily="65" charset="-120"/>
              </a:rPr>
              <a:t>）</a:t>
            </a:r>
          </a:p>
          <a:p>
            <a:pPr lvl="2" eaLnBrk="1" hangingPunct="1">
              <a:lnSpc>
                <a:spcPct val="90000"/>
              </a:lnSpc>
              <a:defRPr/>
            </a:pPr>
            <a:r>
              <a:rPr lang="zh-TW" altLang="en-US">
                <a:latin typeface="Times New Roman" pitchFamily="18" charset="0"/>
                <a:ea typeface="標楷體" pitchFamily="65" charset="-120"/>
              </a:rPr>
              <a:t>憲法、法律、命令或公文</a:t>
            </a:r>
          </a:p>
          <a:p>
            <a:pPr lvl="3" eaLnBrk="1" hangingPunct="1">
              <a:lnSpc>
                <a:spcPct val="90000"/>
              </a:lnSpc>
              <a:defRPr/>
            </a:pPr>
            <a:r>
              <a:rPr lang="zh-TW" altLang="en-US">
                <a:latin typeface="Times New Roman" pitchFamily="18" charset="0"/>
                <a:ea typeface="標楷體" pitchFamily="65" charset="-120"/>
              </a:rPr>
              <a:t>公文包括公務員於職務上草擬之文告、講稿、新聞稿及其他文書。</a:t>
            </a:r>
          </a:p>
          <a:p>
            <a:pPr lvl="2" eaLnBrk="1" hangingPunct="1">
              <a:lnSpc>
                <a:spcPct val="90000"/>
              </a:lnSpc>
              <a:defRPr/>
            </a:pPr>
            <a:r>
              <a:rPr lang="zh-TW" altLang="en-US">
                <a:latin typeface="Times New Roman" pitchFamily="18" charset="0"/>
                <a:ea typeface="標楷體" pitchFamily="65" charset="-120"/>
              </a:rPr>
              <a:t>中央或地方機關就前款著作作成之釋譯物或編輯物。</a:t>
            </a:r>
          </a:p>
          <a:p>
            <a:pPr lvl="2" eaLnBrk="1" hangingPunct="1">
              <a:lnSpc>
                <a:spcPct val="90000"/>
              </a:lnSpc>
              <a:defRPr/>
            </a:pPr>
            <a:r>
              <a:rPr lang="zh-TW" altLang="en-US">
                <a:latin typeface="Times New Roman" pitchFamily="18" charset="0"/>
                <a:ea typeface="標楷體" pitchFamily="65" charset="-120"/>
              </a:rPr>
              <a:t>標語及通用符號、名詞、公式、數表、表格、簿冊或</a:t>
            </a:r>
            <a:r>
              <a:rPr lang="zh-TW" altLang="en-US">
                <a:solidFill>
                  <a:schemeClr val="folHlink"/>
                </a:solidFill>
                <a:latin typeface="Times New Roman" pitchFamily="18" charset="0"/>
                <a:ea typeface="標楷體" pitchFamily="65" charset="-120"/>
              </a:rPr>
              <a:t>時曆</a:t>
            </a:r>
            <a:r>
              <a:rPr lang="zh-TW" altLang="en-US">
                <a:latin typeface="Times New Roman" pitchFamily="18" charset="0"/>
                <a:ea typeface="標楷體" pitchFamily="65" charset="-120"/>
              </a:rPr>
              <a:t>。</a:t>
            </a:r>
          </a:p>
          <a:p>
            <a:pPr lvl="2" eaLnBrk="1" hangingPunct="1">
              <a:lnSpc>
                <a:spcPct val="90000"/>
              </a:lnSpc>
              <a:defRPr/>
            </a:pPr>
            <a:r>
              <a:rPr lang="zh-TW" altLang="en-US">
                <a:latin typeface="Times New Roman" pitchFamily="18" charset="0"/>
                <a:ea typeface="標楷體" pitchFamily="65" charset="-120"/>
              </a:rPr>
              <a:t>單純為傳達事實之新聞報導所作成之語文著作。</a:t>
            </a:r>
          </a:p>
          <a:p>
            <a:pPr lvl="2" eaLnBrk="1" hangingPunct="1">
              <a:lnSpc>
                <a:spcPct val="90000"/>
              </a:lnSpc>
              <a:defRPr/>
            </a:pPr>
            <a:r>
              <a:rPr lang="zh-TW" altLang="en-US">
                <a:latin typeface="Times New Roman" pitchFamily="18" charset="0"/>
                <a:ea typeface="標楷體" pitchFamily="65" charset="-120"/>
              </a:rPr>
              <a:t>依法令舉行之各類考試試題及其備用試題。</a:t>
            </a:r>
          </a:p>
          <a:p>
            <a:pPr lvl="2" eaLnBrk="1" hangingPunct="1">
              <a:lnSpc>
                <a:spcPct val="90000"/>
              </a:lnSpc>
              <a:defRPr/>
            </a:pPr>
            <a:endParaRPr lang="en-US" altLang="zh-TW">
              <a:latin typeface="Times New Roman" pitchFamily="18" charset="0"/>
              <a:ea typeface="標楷體" pitchFamily="65" charset="-120"/>
            </a:endParaRPr>
          </a:p>
        </p:txBody>
      </p:sp>
      <p:sp>
        <p:nvSpPr>
          <p:cNvPr id="295940" name="Text Box 4">
            <a:extLst>
              <a:ext uri="{FF2B5EF4-FFF2-40B4-BE49-F238E27FC236}">
                <a16:creationId xmlns:a16="http://schemas.microsoft.com/office/drawing/2014/main" id="{61983CCA-C035-25FC-4C93-72103561478A}"/>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08974DE4-5411-B1B6-5A3C-10956F1A4E10}"/>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BC26D752-DC37-4404-911E-180FCDAAA7B2}" type="slidenum">
              <a:rPr kumimoji="0" lang="en-US" altLang="zh-TW" sz="1400">
                <a:latin typeface="Arial" panose="020B0604020202020204" pitchFamily="34" charset="0"/>
                <a:ea typeface="新細明體" panose="02020500000000000000" pitchFamily="18" charset="-120"/>
              </a:rPr>
              <a:pPr eaLnBrk="1" hangingPunct="1"/>
              <a:t>12</a:t>
            </a:fld>
            <a:endParaRPr kumimoji="0" lang="en-US" altLang="zh-TW" sz="1400">
              <a:latin typeface="Arial" panose="020B0604020202020204" pitchFamily="34" charset="0"/>
              <a:ea typeface="新細明體" panose="02020500000000000000" pitchFamily="18" charset="-120"/>
            </a:endParaRPr>
          </a:p>
        </p:txBody>
      </p:sp>
      <p:sp>
        <p:nvSpPr>
          <p:cNvPr id="296962" name="Rectangle 2">
            <a:extLst>
              <a:ext uri="{FF2B5EF4-FFF2-40B4-BE49-F238E27FC236}">
                <a16:creationId xmlns:a16="http://schemas.microsoft.com/office/drawing/2014/main" id="{8529ED82-B6FD-4DEE-0EE6-59F3C1D16DFF}"/>
              </a:ext>
            </a:extLst>
          </p:cNvPr>
          <p:cNvSpPr>
            <a:spLocks noGrp="1" noChangeArrowheads="1"/>
          </p:cNvSpPr>
          <p:nvPr>
            <p:ph type="title"/>
          </p:nvPr>
        </p:nvSpPr>
        <p:spPr/>
        <p:txBody>
          <a:bodyPr/>
          <a:lstStyle/>
          <a:p>
            <a:pPr eaLnBrk="1" hangingPunct="1">
              <a:defRPr/>
            </a:pPr>
            <a:r>
              <a:rPr lang="zh-TW" altLang="en-US">
                <a:solidFill>
                  <a:schemeClr val="folHlink"/>
                </a:solidFill>
                <a:latin typeface="標楷體" pitchFamily="65" charset="-120"/>
                <a:ea typeface="標楷體" pitchFamily="65" charset="-120"/>
              </a:rPr>
              <a:t>著作權之客體</a:t>
            </a:r>
            <a:r>
              <a:rPr lang="en-US" altLang="zh-TW">
                <a:solidFill>
                  <a:schemeClr val="folHlink"/>
                </a:solidFill>
                <a:latin typeface="標楷體" pitchFamily="65" charset="-120"/>
                <a:ea typeface="標楷體" pitchFamily="65" charset="-120"/>
              </a:rPr>
              <a:t>-</a:t>
            </a:r>
            <a:r>
              <a:rPr lang="zh-TW" altLang="en-US">
                <a:solidFill>
                  <a:schemeClr val="folHlink"/>
                </a:solidFill>
                <a:latin typeface="標楷體" pitchFamily="65" charset="-120"/>
                <a:ea typeface="標楷體" pitchFamily="65" charset="-120"/>
              </a:rPr>
              <a:t>著作</a:t>
            </a:r>
          </a:p>
        </p:txBody>
      </p:sp>
      <p:sp>
        <p:nvSpPr>
          <p:cNvPr id="296963" name="Rectangle 3">
            <a:extLst>
              <a:ext uri="{FF2B5EF4-FFF2-40B4-BE49-F238E27FC236}">
                <a16:creationId xmlns:a16="http://schemas.microsoft.com/office/drawing/2014/main" id="{7C2C230F-D0DD-01C0-BC05-658057754255}"/>
              </a:ext>
            </a:extLst>
          </p:cNvPr>
          <p:cNvSpPr>
            <a:spLocks noGrp="1" noChangeArrowheads="1"/>
          </p:cNvSpPr>
          <p:nvPr>
            <p:ph type="body" idx="1"/>
          </p:nvPr>
        </p:nvSpPr>
        <p:spPr/>
        <p:txBody>
          <a:bodyPr/>
          <a:lstStyle/>
          <a:p>
            <a:pPr eaLnBrk="1" hangingPunct="1">
              <a:defRPr/>
            </a:pPr>
            <a:r>
              <a:rPr lang="zh-TW" altLang="en-US">
                <a:latin typeface="標楷體" pitchFamily="65" charset="-120"/>
                <a:ea typeface="標楷體" pitchFamily="65" charset="-120"/>
              </a:rPr>
              <a:t>三、著作之例示：</a:t>
            </a:r>
          </a:p>
          <a:p>
            <a:pPr lvl="1" eaLnBrk="1" hangingPunct="1">
              <a:defRPr/>
            </a:pPr>
            <a:r>
              <a:rPr lang="zh-TW" altLang="en-US">
                <a:latin typeface="標楷體" pitchFamily="65" charset="-120"/>
                <a:ea typeface="標楷體" pitchFamily="65" charset="-120"/>
              </a:rPr>
              <a:t>語文、音樂、戲劇、美術、攝影、圖形、視聽、錄音、建築及電腦程式著作（</a:t>
            </a:r>
            <a:r>
              <a:rPr lang="en-US" altLang="zh-TW">
                <a:latin typeface="標楷體" pitchFamily="65" charset="-120"/>
                <a:ea typeface="標楷體" pitchFamily="65" charset="-120"/>
              </a:rPr>
              <a:t>§5I</a:t>
            </a:r>
            <a:r>
              <a:rPr lang="zh-TW" altLang="en-US">
                <a:latin typeface="標楷體" pitchFamily="65" charset="-120"/>
                <a:ea typeface="標楷體" pitchFamily="65" charset="-120"/>
              </a:rPr>
              <a:t>）</a:t>
            </a:r>
            <a:r>
              <a:rPr lang="en-US" altLang="zh-TW">
                <a:latin typeface="標楷體" pitchFamily="65" charset="-120"/>
                <a:ea typeface="標楷體" pitchFamily="65" charset="-120"/>
              </a:rPr>
              <a:t>(</a:t>
            </a:r>
            <a:r>
              <a:rPr lang="zh-TW" altLang="en-US">
                <a:latin typeface="標楷體" pitchFamily="65" charset="-120"/>
                <a:ea typeface="標楷體" pitchFamily="65" charset="-120"/>
              </a:rPr>
              <a:t>詳參內政部八十一年六月十日所頒「著作權法第五條第一項各款著作內容例示」</a:t>
            </a:r>
            <a:r>
              <a:rPr lang="en-US" altLang="zh-TW">
                <a:latin typeface="標楷體" pitchFamily="65" charset="-120"/>
                <a:ea typeface="標楷體" pitchFamily="65" charset="-120"/>
              </a:rPr>
              <a:t>)</a:t>
            </a:r>
          </a:p>
          <a:p>
            <a:pPr eaLnBrk="1" hangingPunct="1">
              <a:defRPr/>
            </a:pPr>
            <a:endParaRPr lang="en-US" altLang="zh-TW">
              <a:latin typeface="標楷體" pitchFamily="65" charset="-120"/>
              <a:ea typeface="標楷體" pitchFamily="65" charset="-120"/>
            </a:endParaRPr>
          </a:p>
        </p:txBody>
      </p:sp>
      <p:sp>
        <p:nvSpPr>
          <p:cNvPr id="296964" name="Text Box 4">
            <a:extLst>
              <a:ext uri="{FF2B5EF4-FFF2-40B4-BE49-F238E27FC236}">
                <a16:creationId xmlns:a16="http://schemas.microsoft.com/office/drawing/2014/main" id="{7FD1EF73-2D1F-D06A-8437-CC65C97687F5}"/>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44020761-EFE9-3A8D-0D18-8C256B79A8AF}"/>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F381C7B4-F809-4786-9919-FCC85317A717}" type="slidenum">
              <a:rPr kumimoji="0" lang="en-US" altLang="zh-TW" sz="1400">
                <a:solidFill>
                  <a:srgbClr val="FFFFFF"/>
                </a:solidFill>
                <a:latin typeface="Arial" panose="020B0604020202020204" pitchFamily="34" charset="0"/>
                <a:ea typeface="新細明體" panose="02020500000000000000" pitchFamily="18" charset="-120"/>
              </a:rPr>
              <a:pPr eaLnBrk="1" hangingPunct="1"/>
              <a:t>13</a:t>
            </a:fld>
            <a:endParaRPr kumimoji="0" lang="en-US" altLang="zh-TW" sz="1400">
              <a:solidFill>
                <a:srgbClr val="FFFFFF"/>
              </a:solidFill>
              <a:latin typeface="Arial" panose="020B0604020202020204" pitchFamily="34" charset="0"/>
              <a:ea typeface="新細明體" panose="02020500000000000000" pitchFamily="18" charset="-120"/>
            </a:endParaRPr>
          </a:p>
        </p:txBody>
      </p:sp>
      <p:sp>
        <p:nvSpPr>
          <p:cNvPr id="348162" name="Rectangle 2">
            <a:extLst>
              <a:ext uri="{FF2B5EF4-FFF2-40B4-BE49-F238E27FC236}">
                <a16:creationId xmlns:a16="http://schemas.microsoft.com/office/drawing/2014/main" id="{33EF5D5C-BED4-07C3-6206-5C9B89828D8C}"/>
              </a:ext>
            </a:extLst>
          </p:cNvPr>
          <p:cNvSpPr>
            <a:spLocks noGrp="1" noChangeArrowheads="1"/>
          </p:cNvSpPr>
          <p:nvPr>
            <p:ph type="title"/>
          </p:nvPr>
        </p:nvSpPr>
        <p:spPr/>
        <p:txBody>
          <a:bodyPr/>
          <a:lstStyle/>
          <a:p>
            <a:pPr eaLnBrk="1" hangingPunct="1">
              <a:defRPr/>
            </a:pPr>
            <a:r>
              <a:rPr lang="zh-TW" altLang="en-US">
                <a:solidFill>
                  <a:schemeClr val="folHlink"/>
                </a:solidFill>
                <a:latin typeface="Times New Roman" charset="0"/>
                <a:ea typeface="標楷體" pitchFamily="65" charset="-120"/>
              </a:rPr>
              <a:t>著作的例示</a:t>
            </a:r>
          </a:p>
        </p:txBody>
      </p:sp>
      <p:sp>
        <p:nvSpPr>
          <p:cNvPr id="348163" name="Rectangle 3">
            <a:extLst>
              <a:ext uri="{FF2B5EF4-FFF2-40B4-BE49-F238E27FC236}">
                <a16:creationId xmlns:a16="http://schemas.microsoft.com/office/drawing/2014/main" id="{4896FDDE-E6AD-2E1E-50D0-D440A742A95F}"/>
              </a:ext>
            </a:extLst>
          </p:cNvPr>
          <p:cNvSpPr>
            <a:spLocks noGrp="1" noChangeArrowheads="1"/>
          </p:cNvSpPr>
          <p:nvPr>
            <p:ph type="body" idx="1"/>
          </p:nvPr>
        </p:nvSpPr>
        <p:spPr/>
        <p:txBody>
          <a:bodyPr/>
          <a:lstStyle/>
          <a:p>
            <a:pPr eaLnBrk="1" hangingPunct="1">
              <a:defRPr/>
            </a:pPr>
            <a:r>
              <a:rPr lang="zh-TW" altLang="en-US" sz="2800">
                <a:latin typeface="Times New Roman" charset="0"/>
                <a:ea typeface="標楷體" pitchFamily="65" charset="-120"/>
              </a:rPr>
              <a:t>語文著作：詩、詞、散文、小說、劇本、學術論述、演講</a:t>
            </a:r>
          </a:p>
          <a:p>
            <a:pPr eaLnBrk="1" hangingPunct="1">
              <a:defRPr/>
            </a:pPr>
            <a:r>
              <a:rPr lang="zh-TW" altLang="en-US" sz="2800">
                <a:latin typeface="Times New Roman" charset="0"/>
                <a:ea typeface="標楷體" pitchFamily="65" charset="-120"/>
              </a:rPr>
              <a:t>音樂著作：曲譜、歌詞</a:t>
            </a:r>
          </a:p>
          <a:p>
            <a:pPr eaLnBrk="1" hangingPunct="1">
              <a:defRPr/>
            </a:pPr>
            <a:r>
              <a:rPr lang="zh-TW" altLang="en-US" sz="2800">
                <a:latin typeface="Times New Roman" charset="0"/>
                <a:ea typeface="標楷體" pitchFamily="65" charset="-120"/>
              </a:rPr>
              <a:t>戲劇、舞蹈著作：舞蹈、默劇、歌劇、話劇</a:t>
            </a:r>
          </a:p>
          <a:p>
            <a:pPr eaLnBrk="1" hangingPunct="1">
              <a:defRPr/>
            </a:pPr>
            <a:r>
              <a:rPr lang="zh-TW" altLang="en-US" sz="2800">
                <a:latin typeface="Times New Roman" charset="0"/>
                <a:ea typeface="標楷體" pitchFamily="65" charset="-120"/>
              </a:rPr>
              <a:t>美術著作：繪畫、版畫、漫畫、連環圖（卡通）、素描、書法、字型繪畫、雕塑、美術工藝品</a:t>
            </a:r>
          </a:p>
          <a:p>
            <a:pPr eaLnBrk="1" hangingPunct="1">
              <a:defRPr/>
            </a:pPr>
            <a:r>
              <a:rPr lang="zh-TW" altLang="en-US" sz="2800">
                <a:latin typeface="Times New Roman" charset="0"/>
                <a:ea typeface="標楷體" pitchFamily="65" charset="-120"/>
              </a:rPr>
              <a:t>攝影著作：照片、幻燈片</a:t>
            </a:r>
            <a:endParaRPr lang="zh-TW" altLang="en-US" sz="2800">
              <a:latin typeface="標楷體" pitchFamily="65" charset="-120"/>
              <a:ea typeface="標楷體" pitchFamily="65" charset="-120"/>
            </a:endParaRPr>
          </a:p>
          <a:p>
            <a:pPr eaLnBrk="1" hangingPunct="1">
              <a:defRPr/>
            </a:pPr>
            <a:endParaRPr lang="en-US" altLang="zh-TW" sz="2800">
              <a:latin typeface="Times New Roman" charset="0"/>
              <a:ea typeface="標楷體" pitchFamily="65" charset="-120"/>
            </a:endParaRPr>
          </a:p>
        </p:txBody>
      </p:sp>
      <p:sp>
        <p:nvSpPr>
          <p:cNvPr id="348164" name="Text Box 4">
            <a:extLst>
              <a:ext uri="{FF2B5EF4-FFF2-40B4-BE49-F238E27FC236}">
                <a16:creationId xmlns:a16="http://schemas.microsoft.com/office/drawing/2014/main" id="{53E9149F-F252-6DA1-4478-99B11D09D2B0}"/>
              </a:ext>
            </a:extLst>
          </p:cNvPr>
          <p:cNvSpPr txBox="1">
            <a:spLocks noChangeArrowheads="1"/>
          </p:cNvSpPr>
          <p:nvPr/>
        </p:nvSpPr>
        <p:spPr bwMode="auto">
          <a:xfrm>
            <a:off x="7272338" y="6223000"/>
            <a:ext cx="169227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solidFill>
                  <a:srgbClr val="FFFFFF"/>
                </a:solidFill>
                <a:effectLst>
                  <a:outerShdw blurRad="38100" dist="38100" dir="2700000" algn="tl">
                    <a:srgbClr val="000000"/>
                  </a:outerShdw>
                </a:effectLst>
                <a:ea typeface="華康魏碑體" pitchFamily="65" charset="-120"/>
              </a:rPr>
              <a:t>務實法律事務所</a:t>
            </a:r>
          </a:p>
          <a:p>
            <a:pPr>
              <a:defRPr/>
            </a:pPr>
            <a:r>
              <a:rPr lang="en-US" altLang="zh-TW" sz="1200" b="1">
                <a:solidFill>
                  <a:srgbClr val="FFFFFF"/>
                </a:solidFill>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5218B103-6437-8F49-EB9A-CB94F8616F5B}"/>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D47BA76C-2FAE-4362-97C8-E1304554A531}" type="slidenum">
              <a:rPr kumimoji="0" lang="en-US" altLang="zh-TW" sz="1400">
                <a:solidFill>
                  <a:srgbClr val="FFFFFF"/>
                </a:solidFill>
                <a:latin typeface="Arial" panose="020B0604020202020204" pitchFamily="34" charset="0"/>
                <a:ea typeface="新細明體" panose="02020500000000000000" pitchFamily="18" charset="-120"/>
              </a:rPr>
              <a:pPr eaLnBrk="1" hangingPunct="1"/>
              <a:t>14</a:t>
            </a:fld>
            <a:endParaRPr kumimoji="0" lang="en-US" altLang="zh-TW" sz="1400">
              <a:solidFill>
                <a:srgbClr val="FFFFFF"/>
              </a:solidFill>
              <a:latin typeface="Arial" panose="020B0604020202020204" pitchFamily="34" charset="0"/>
              <a:ea typeface="新細明體" panose="02020500000000000000" pitchFamily="18" charset="-120"/>
            </a:endParaRPr>
          </a:p>
        </p:txBody>
      </p:sp>
      <p:sp>
        <p:nvSpPr>
          <p:cNvPr id="349186" name="Rectangle 2">
            <a:extLst>
              <a:ext uri="{FF2B5EF4-FFF2-40B4-BE49-F238E27FC236}">
                <a16:creationId xmlns:a16="http://schemas.microsoft.com/office/drawing/2014/main" id="{FB9CB081-5B64-B144-DE8C-FED80CEF6DA3}"/>
              </a:ext>
            </a:extLst>
          </p:cNvPr>
          <p:cNvSpPr>
            <a:spLocks noGrp="1" noChangeArrowheads="1"/>
          </p:cNvSpPr>
          <p:nvPr>
            <p:ph type="title"/>
          </p:nvPr>
        </p:nvSpPr>
        <p:spPr/>
        <p:txBody>
          <a:bodyPr/>
          <a:lstStyle/>
          <a:p>
            <a:pPr eaLnBrk="1" hangingPunct="1">
              <a:defRPr/>
            </a:pPr>
            <a:r>
              <a:rPr lang="zh-TW" altLang="en-US">
                <a:solidFill>
                  <a:schemeClr val="folHlink"/>
                </a:solidFill>
                <a:latin typeface="Times New Roman" charset="0"/>
                <a:ea typeface="標楷體" pitchFamily="65" charset="-120"/>
              </a:rPr>
              <a:t>著作的例示</a:t>
            </a:r>
          </a:p>
        </p:txBody>
      </p:sp>
      <p:sp>
        <p:nvSpPr>
          <p:cNvPr id="349187" name="Rectangle 3">
            <a:extLst>
              <a:ext uri="{FF2B5EF4-FFF2-40B4-BE49-F238E27FC236}">
                <a16:creationId xmlns:a16="http://schemas.microsoft.com/office/drawing/2014/main" id="{EBEB7E92-9A06-2B80-5BB4-086485BAAC74}"/>
              </a:ext>
            </a:extLst>
          </p:cNvPr>
          <p:cNvSpPr>
            <a:spLocks noGrp="1" noChangeArrowheads="1"/>
          </p:cNvSpPr>
          <p:nvPr>
            <p:ph type="body" idx="1"/>
          </p:nvPr>
        </p:nvSpPr>
        <p:spPr/>
        <p:txBody>
          <a:bodyPr/>
          <a:lstStyle/>
          <a:p>
            <a:pPr eaLnBrk="1" hangingPunct="1">
              <a:lnSpc>
                <a:spcPct val="90000"/>
              </a:lnSpc>
              <a:defRPr/>
            </a:pPr>
            <a:r>
              <a:rPr lang="zh-TW" altLang="en-US">
                <a:latin typeface="Times New Roman" charset="0"/>
                <a:ea typeface="標楷體" pitchFamily="65" charset="-120"/>
              </a:rPr>
              <a:t>圖形著作：地圖、圖表、科技或工程設計圖</a:t>
            </a:r>
          </a:p>
          <a:p>
            <a:pPr eaLnBrk="1" hangingPunct="1">
              <a:lnSpc>
                <a:spcPct val="90000"/>
              </a:lnSpc>
              <a:defRPr/>
            </a:pPr>
            <a:r>
              <a:rPr lang="zh-TW" altLang="en-US">
                <a:latin typeface="Times New Roman" charset="0"/>
                <a:ea typeface="標楷體" pitchFamily="65" charset="-120"/>
              </a:rPr>
              <a:t>視聽著作：電影、錄影、碟影</a:t>
            </a:r>
          </a:p>
          <a:p>
            <a:pPr eaLnBrk="1" hangingPunct="1">
              <a:lnSpc>
                <a:spcPct val="90000"/>
              </a:lnSpc>
              <a:defRPr/>
            </a:pPr>
            <a:r>
              <a:rPr lang="zh-TW" altLang="en-US">
                <a:latin typeface="Times New Roman" charset="0"/>
                <a:ea typeface="標楷體" pitchFamily="65" charset="-120"/>
              </a:rPr>
              <a:t>錄音著作：任何藉機械或設備表現系列聲音而能附著於任何媒介物上之著作</a:t>
            </a:r>
          </a:p>
          <a:p>
            <a:pPr eaLnBrk="1" hangingPunct="1">
              <a:lnSpc>
                <a:spcPct val="90000"/>
              </a:lnSpc>
              <a:defRPr/>
            </a:pPr>
            <a:r>
              <a:rPr lang="zh-TW" altLang="en-US">
                <a:latin typeface="Times New Roman" charset="0"/>
                <a:ea typeface="標楷體" pitchFamily="65" charset="-120"/>
              </a:rPr>
              <a:t>建築著作：建築設計圖、建築模型、建築物</a:t>
            </a:r>
          </a:p>
          <a:p>
            <a:pPr eaLnBrk="1" hangingPunct="1">
              <a:lnSpc>
                <a:spcPct val="90000"/>
              </a:lnSpc>
              <a:defRPr/>
            </a:pPr>
            <a:r>
              <a:rPr lang="zh-TW" altLang="en-US">
                <a:latin typeface="Times New Roman" charset="0"/>
                <a:ea typeface="標楷體" pitchFamily="65" charset="-120"/>
              </a:rPr>
              <a:t>電腦程式著作</a:t>
            </a:r>
          </a:p>
          <a:p>
            <a:pPr lvl="1" eaLnBrk="1" hangingPunct="1">
              <a:lnSpc>
                <a:spcPct val="90000"/>
              </a:lnSpc>
              <a:buClrTx/>
              <a:buSzTx/>
              <a:buFontTx/>
              <a:buChar char="•"/>
              <a:defRPr/>
            </a:pPr>
            <a:endParaRPr lang="en-US" altLang="zh-TW" sz="3200">
              <a:latin typeface="Times New Roman" charset="0"/>
              <a:ea typeface="標楷體" pitchFamily="65" charset="-120"/>
            </a:endParaRPr>
          </a:p>
        </p:txBody>
      </p:sp>
      <p:sp>
        <p:nvSpPr>
          <p:cNvPr id="349188" name="Text Box 4">
            <a:extLst>
              <a:ext uri="{FF2B5EF4-FFF2-40B4-BE49-F238E27FC236}">
                <a16:creationId xmlns:a16="http://schemas.microsoft.com/office/drawing/2014/main" id="{4BB892CC-0E83-9BF1-CFC6-C3384B6DE44C}"/>
              </a:ext>
            </a:extLst>
          </p:cNvPr>
          <p:cNvSpPr txBox="1">
            <a:spLocks noChangeArrowheads="1"/>
          </p:cNvSpPr>
          <p:nvPr/>
        </p:nvSpPr>
        <p:spPr bwMode="auto">
          <a:xfrm>
            <a:off x="7272338" y="6223000"/>
            <a:ext cx="169227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solidFill>
                  <a:srgbClr val="FFFFFF"/>
                </a:solidFill>
                <a:effectLst>
                  <a:outerShdw blurRad="38100" dist="38100" dir="2700000" algn="tl">
                    <a:srgbClr val="000000"/>
                  </a:outerShdw>
                </a:effectLst>
                <a:ea typeface="華康魏碑體" pitchFamily="65" charset="-120"/>
              </a:rPr>
              <a:t>務實法律事務所</a:t>
            </a:r>
          </a:p>
          <a:p>
            <a:pPr>
              <a:defRPr/>
            </a:pPr>
            <a:r>
              <a:rPr lang="en-US" altLang="zh-TW" sz="1200" b="1">
                <a:solidFill>
                  <a:srgbClr val="FFFFFF"/>
                </a:solidFill>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442524B5-E39E-A3E1-36D8-0E6F9525934C}"/>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42C69944-345A-4F3C-BF8E-1DF2D6F4F59F}" type="slidenum">
              <a:rPr kumimoji="0" lang="en-US" altLang="zh-TW" sz="1400">
                <a:latin typeface="Arial" panose="020B0604020202020204" pitchFamily="34" charset="0"/>
                <a:ea typeface="新細明體" panose="02020500000000000000" pitchFamily="18" charset="-120"/>
              </a:rPr>
              <a:pPr eaLnBrk="1" hangingPunct="1"/>
              <a:t>15</a:t>
            </a:fld>
            <a:endParaRPr kumimoji="0" lang="en-US" altLang="zh-TW" sz="1400">
              <a:latin typeface="Arial" panose="020B0604020202020204" pitchFamily="34" charset="0"/>
              <a:ea typeface="新細明體" panose="02020500000000000000" pitchFamily="18" charset="-120"/>
            </a:endParaRPr>
          </a:p>
        </p:txBody>
      </p:sp>
      <p:sp>
        <p:nvSpPr>
          <p:cNvPr id="297986" name="Rectangle 2">
            <a:extLst>
              <a:ext uri="{FF2B5EF4-FFF2-40B4-BE49-F238E27FC236}">
                <a16:creationId xmlns:a16="http://schemas.microsoft.com/office/drawing/2014/main" id="{798EF9C6-D156-E90A-F8E9-4D65D8B88AAB}"/>
              </a:ext>
            </a:extLst>
          </p:cNvPr>
          <p:cNvSpPr>
            <a:spLocks noGrp="1" noChangeArrowheads="1"/>
          </p:cNvSpPr>
          <p:nvPr>
            <p:ph type="title"/>
          </p:nvPr>
        </p:nvSpPr>
        <p:spPr/>
        <p:txBody>
          <a:bodyPr/>
          <a:lstStyle/>
          <a:p>
            <a:pPr eaLnBrk="1" hangingPunct="1">
              <a:defRPr/>
            </a:pPr>
            <a:r>
              <a:rPr lang="zh-TW" altLang="en-US">
                <a:solidFill>
                  <a:schemeClr val="folHlink"/>
                </a:solidFill>
                <a:latin typeface="標楷體" pitchFamily="65" charset="-120"/>
                <a:ea typeface="標楷體" pitchFamily="65" charset="-120"/>
              </a:rPr>
              <a:t>著作權之客體</a:t>
            </a:r>
            <a:r>
              <a:rPr lang="en-US" altLang="zh-TW">
                <a:solidFill>
                  <a:schemeClr val="folHlink"/>
                </a:solidFill>
                <a:latin typeface="標楷體" pitchFamily="65" charset="-120"/>
                <a:ea typeface="標楷體" pitchFamily="65" charset="-120"/>
              </a:rPr>
              <a:t>-</a:t>
            </a:r>
            <a:r>
              <a:rPr lang="zh-TW" altLang="en-US">
                <a:solidFill>
                  <a:schemeClr val="folHlink"/>
                </a:solidFill>
                <a:latin typeface="標楷體" pitchFamily="65" charset="-120"/>
                <a:ea typeface="標楷體" pitchFamily="65" charset="-120"/>
              </a:rPr>
              <a:t>著作</a:t>
            </a:r>
          </a:p>
        </p:txBody>
      </p:sp>
      <p:sp>
        <p:nvSpPr>
          <p:cNvPr id="297987" name="Rectangle 3">
            <a:extLst>
              <a:ext uri="{FF2B5EF4-FFF2-40B4-BE49-F238E27FC236}">
                <a16:creationId xmlns:a16="http://schemas.microsoft.com/office/drawing/2014/main" id="{434E8AC5-E5C2-DE4F-9F25-D87ECBDAF20A}"/>
              </a:ext>
            </a:extLst>
          </p:cNvPr>
          <p:cNvSpPr>
            <a:spLocks noGrp="1" noChangeArrowheads="1"/>
          </p:cNvSpPr>
          <p:nvPr>
            <p:ph type="body" idx="1"/>
          </p:nvPr>
        </p:nvSpPr>
        <p:spPr/>
        <p:txBody>
          <a:bodyPr/>
          <a:lstStyle/>
          <a:p>
            <a:pPr eaLnBrk="1" hangingPunct="1">
              <a:defRPr/>
            </a:pPr>
            <a:r>
              <a:rPr lang="zh-TW" altLang="en-US">
                <a:latin typeface="Times New Roman" pitchFamily="18" charset="0"/>
                <a:ea typeface="標楷體" pitchFamily="65" charset="-120"/>
              </a:rPr>
              <a:t>四、特殊著作</a:t>
            </a:r>
          </a:p>
          <a:p>
            <a:pPr lvl="1" eaLnBrk="1" hangingPunct="1">
              <a:defRPr/>
            </a:pPr>
            <a:r>
              <a:rPr lang="zh-TW" altLang="en-US">
                <a:latin typeface="Times New Roman" pitchFamily="18" charset="0"/>
                <a:ea typeface="標楷體" pitchFamily="65" charset="-120"/>
              </a:rPr>
              <a:t>第二次著作「衍生著作（</a:t>
            </a:r>
            <a:r>
              <a:rPr lang="en-US" altLang="zh-TW">
                <a:latin typeface="Times New Roman" pitchFamily="18" charset="0"/>
                <a:ea typeface="標楷體" pitchFamily="65" charset="-120"/>
              </a:rPr>
              <a:t>Derivative works</a:t>
            </a:r>
            <a:r>
              <a:rPr lang="zh-TW" altLang="en-US">
                <a:latin typeface="Times New Roman" pitchFamily="18" charset="0"/>
                <a:ea typeface="標楷體" pitchFamily="65" charset="-120"/>
              </a:rPr>
              <a:t>）」</a:t>
            </a:r>
          </a:p>
          <a:p>
            <a:pPr lvl="2" eaLnBrk="1" hangingPunct="1">
              <a:defRPr/>
            </a:pPr>
            <a:r>
              <a:rPr lang="zh-TW" altLang="en-US">
                <a:latin typeface="Times New Roman" pitchFamily="18" charset="0"/>
                <a:ea typeface="標楷體" pitchFamily="65" charset="-120"/>
              </a:rPr>
              <a:t>意義：以翻譯、編曲、改寫、拍攝電影或其他方法就原著作另為創作所產生之著作。（</a:t>
            </a:r>
            <a:r>
              <a:rPr lang="en-US" altLang="zh-TW">
                <a:latin typeface="Times New Roman" pitchFamily="18" charset="0"/>
                <a:ea typeface="標楷體" pitchFamily="65" charset="-120"/>
              </a:rPr>
              <a:t>§3I</a:t>
            </a:r>
            <a:r>
              <a:rPr lang="en-US" altLang="zh-TW">
                <a:latin typeface="Times New Roman" pitchFamily="18" charset="0"/>
                <a:ea typeface="標楷體" pitchFamily="65" charset="-120"/>
                <a:sym typeface="Wingdings" pitchFamily="2" charset="2"/>
              </a:rPr>
              <a:t></a:t>
            </a:r>
            <a:r>
              <a:rPr lang="zh-TW" altLang="en-US">
                <a:latin typeface="Times New Roman" pitchFamily="18" charset="0"/>
                <a:ea typeface="標楷體" pitchFamily="65" charset="-120"/>
              </a:rPr>
              <a:t>）</a:t>
            </a:r>
          </a:p>
          <a:p>
            <a:pPr lvl="2" eaLnBrk="1" hangingPunct="1">
              <a:defRPr/>
            </a:pPr>
            <a:r>
              <a:rPr lang="zh-TW" altLang="en-US">
                <a:latin typeface="Times New Roman" pitchFamily="18" charset="0"/>
                <a:ea typeface="標楷體" pitchFamily="65" charset="-120"/>
              </a:rPr>
              <a:t>衍生著作之保護：視為獨立著作加以保護（</a:t>
            </a:r>
            <a:r>
              <a:rPr lang="en-US" altLang="zh-TW">
                <a:latin typeface="Times New Roman" pitchFamily="18" charset="0"/>
                <a:ea typeface="標楷體" pitchFamily="65" charset="-120"/>
              </a:rPr>
              <a:t>§6I</a:t>
            </a:r>
            <a:r>
              <a:rPr lang="zh-TW" altLang="en-US">
                <a:latin typeface="Times New Roman" pitchFamily="18" charset="0"/>
                <a:ea typeface="標楷體" pitchFamily="65" charset="-120"/>
              </a:rPr>
              <a:t>）</a:t>
            </a:r>
          </a:p>
          <a:p>
            <a:pPr lvl="2" eaLnBrk="1" hangingPunct="1">
              <a:defRPr/>
            </a:pPr>
            <a:r>
              <a:rPr lang="zh-TW" altLang="en-US">
                <a:latin typeface="Times New Roman" pitchFamily="18" charset="0"/>
                <a:ea typeface="標楷體" pitchFamily="65" charset="-120"/>
              </a:rPr>
              <a:t>與原著作之關係：衍生著作之保護，對原著作之著作 權不生影響（</a:t>
            </a:r>
            <a:r>
              <a:rPr lang="en-US" altLang="zh-TW">
                <a:latin typeface="Times New Roman" pitchFamily="18" charset="0"/>
                <a:ea typeface="標楷體" pitchFamily="65" charset="-120"/>
              </a:rPr>
              <a:t>§6II</a:t>
            </a:r>
            <a:r>
              <a:rPr lang="zh-TW" altLang="en-US">
                <a:latin typeface="Times New Roman" pitchFamily="18" charset="0"/>
                <a:ea typeface="標楷體" pitchFamily="65" charset="-120"/>
              </a:rPr>
              <a:t>）</a:t>
            </a:r>
          </a:p>
          <a:p>
            <a:pPr lvl="3" eaLnBrk="1" hangingPunct="1">
              <a:defRPr/>
            </a:pPr>
            <a:r>
              <a:rPr kumimoji="0" lang="zh-TW" altLang="en-US">
                <a:latin typeface="Times New Roman" pitchFamily="18" charset="0"/>
                <a:ea typeface="標楷體" pitchFamily="65" charset="-120"/>
              </a:rPr>
              <a:t>甲有小說著作權，乙經甲同意將小說改為劇本，丙擅自將乙之劇本改為電影</a:t>
            </a:r>
          </a:p>
          <a:p>
            <a:pPr eaLnBrk="1" hangingPunct="1">
              <a:defRPr/>
            </a:pPr>
            <a:endParaRPr lang="en-US" altLang="zh-TW">
              <a:latin typeface="Times New Roman" pitchFamily="18" charset="0"/>
              <a:ea typeface="標楷體" pitchFamily="65" charset="-120"/>
            </a:endParaRPr>
          </a:p>
        </p:txBody>
      </p:sp>
      <p:sp>
        <p:nvSpPr>
          <p:cNvPr id="297988" name="Text Box 4">
            <a:extLst>
              <a:ext uri="{FF2B5EF4-FFF2-40B4-BE49-F238E27FC236}">
                <a16:creationId xmlns:a16="http://schemas.microsoft.com/office/drawing/2014/main" id="{CEF303EA-68F9-1FEC-31C3-DA3E64E6ADE0}"/>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97987">
                                            <p:txEl>
                                              <p:pRg st="5" end="5"/>
                                            </p:txEl>
                                          </p:spTgt>
                                        </p:tgtEl>
                                        <p:attrNameLst>
                                          <p:attrName>style.visibility</p:attrName>
                                        </p:attrNameLst>
                                      </p:cBhvr>
                                      <p:to>
                                        <p:strVal val="visible"/>
                                      </p:to>
                                    </p:set>
                                    <p:animEffect transition="in" filter="box(in)">
                                      <p:cBhvr>
                                        <p:cTn id="7" dur="500"/>
                                        <p:tgtEl>
                                          <p:spTgt spid="297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10FFFBF0-01B4-AC32-9B14-8FAEA14FB0B9}"/>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4821776C-E11E-4A80-9E07-627BAC383B83}" type="slidenum">
              <a:rPr kumimoji="0" lang="en-US" altLang="zh-TW" sz="1400">
                <a:latin typeface="Arial" panose="020B0604020202020204" pitchFamily="34" charset="0"/>
                <a:ea typeface="新細明體" panose="02020500000000000000" pitchFamily="18" charset="-120"/>
              </a:rPr>
              <a:pPr eaLnBrk="1" hangingPunct="1"/>
              <a:t>16</a:t>
            </a:fld>
            <a:endParaRPr kumimoji="0" lang="en-US" altLang="zh-TW" sz="1400">
              <a:latin typeface="Arial" panose="020B0604020202020204" pitchFamily="34" charset="0"/>
              <a:ea typeface="新細明體" panose="02020500000000000000" pitchFamily="18" charset="-120"/>
            </a:endParaRPr>
          </a:p>
        </p:txBody>
      </p:sp>
      <p:sp>
        <p:nvSpPr>
          <p:cNvPr id="299010" name="Rectangle 2">
            <a:extLst>
              <a:ext uri="{FF2B5EF4-FFF2-40B4-BE49-F238E27FC236}">
                <a16:creationId xmlns:a16="http://schemas.microsoft.com/office/drawing/2014/main" id="{7E480435-B372-77A9-225D-25F049936A0F}"/>
              </a:ext>
            </a:extLst>
          </p:cNvPr>
          <p:cNvSpPr>
            <a:spLocks noGrp="1" noChangeArrowheads="1"/>
          </p:cNvSpPr>
          <p:nvPr>
            <p:ph type="title"/>
          </p:nvPr>
        </p:nvSpPr>
        <p:spPr>
          <a:xfrm>
            <a:off x="457200" y="381000"/>
            <a:ext cx="8229600" cy="1031875"/>
          </a:xfrm>
        </p:spPr>
        <p:txBody>
          <a:bodyPr/>
          <a:lstStyle/>
          <a:p>
            <a:pPr eaLnBrk="1" hangingPunct="1">
              <a:defRPr/>
            </a:pPr>
            <a:r>
              <a:rPr lang="zh-TW" altLang="en-US">
                <a:solidFill>
                  <a:schemeClr val="folHlink"/>
                </a:solidFill>
                <a:latin typeface="標楷體" pitchFamily="65" charset="-120"/>
                <a:ea typeface="標楷體" pitchFamily="65" charset="-120"/>
              </a:rPr>
              <a:t>著作權之客體</a:t>
            </a:r>
            <a:r>
              <a:rPr lang="en-US" altLang="zh-TW">
                <a:solidFill>
                  <a:schemeClr val="folHlink"/>
                </a:solidFill>
                <a:latin typeface="標楷體" pitchFamily="65" charset="-120"/>
                <a:ea typeface="標楷體" pitchFamily="65" charset="-120"/>
              </a:rPr>
              <a:t>-</a:t>
            </a:r>
            <a:r>
              <a:rPr lang="zh-TW" altLang="en-US">
                <a:solidFill>
                  <a:schemeClr val="folHlink"/>
                </a:solidFill>
                <a:latin typeface="標楷體" pitchFamily="65" charset="-120"/>
                <a:ea typeface="標楷體" pitchFamily="65" charset="-120"/>
              </a:rPr>
              <a:t>著作</a:t>
            </a:r>
          </a:p>
        </p:txBody>
      </p:sp>
      <p:sp>
        <p:nvSpPr>
          <p:cNvPr id="299011" name="Rectangle 3">
            <a:extLst>
              <a:ext uri="{FF2B5EF4-FFF2-40B4-BE49-F238E27FC236}">
                <a16:creationId xmlns:a16="http://schemas.microsoft.com/office/drawing/2014/main" id="{5F8F8819-8293-BBEE-EBD6-90D513F53BE1}"/>
              </a:ext>
            </a:extLst>
          </p:cNvPr>
          <p:cNvSpPr>
            <a:spLocks noGrp="1" noChangeArrowheads="1"/>
          </p:cNvSpPr>
          <p:nvPr>
            <p:ph type="body" idx="1"/>
          </p:nvPr>
        </p:nvSpPr>
        <p:spPr>
          <a:xfrm>
            <a:off x="457200" y="1412875"/>
            <a:ext cx="8229600" cy="4683125"/>
          </a:xfrm>
        </p:spPr>
        <p:txBody>
          <a:bodyPr/>
          <a:lstStyle/>
          <a:p>
            <a:pPr eaLnBrk="1" hangingPunct="1">
              <a:lnSpc>
                <a:spcPct val="80000"/>
              </a:lnSpc>
              <a:defRPr/>
            </a:pPr>
            <a:r>
              <a:rPr lang="zh-TW" altLang="en-US" sz="2800" dirty="0">
                <a:latin typeface="Times New Roman" pitchFamily="18" charset="0"/>
                <a:ea typeface="標楷體" pitchFamily="65" charset="-120"/>
              </a:rPr>
              <a:t>四、特殊著作</a:t>
            </a:r>
          </a:p>
          <a:p>
            <a:pPr lvl="1" eaLnBrk="1" hangingPunct="1">
              <a:lnSpc>
                <a:spcPct val="80000"/>
              </a:lnSpc>
              <a:defRPr/>
            </a:pPr>
            <a:r>
              <a:rPr lang="zh-TW" altLang="en-US" sz="2400" dirty="0">
                <a:latin typeface="Times New Roman" pitchFamily="18" charset="0"/>
                <a:ea typeface="標楷體" pitchFamily="65" charset="-120"/>
              </a:rPr>
              <a:t>編輯著作</a:t>
            </a:r>
          </a:p>
          <a:p>
            <a:pPr lvl="2" eaLnBrk="1" hangingPunct="1">
              <a:lnSpc>
                <a:spcPct val="80000"/>
              </a:lnSpc>
              <a:defRPr/>
            </a:pPr>
            <a:r>
              <a:rPr lang="zh-TW" altLang="en-US" sz="2000" dirty="0">
                <a:latin typeface="Times New Roman" pitchFamily="18" charset="0"/>
                <a:ea typeface="標楷體" pitchFamily="65" charset="-120"/>
              </a:rPr>
              <a:t>意義：就資料之選擇及編排具有創作性之著作（</a:t>
            </a:r>
            <a:r>
              <a:rPr lang="en-US" altLang="zh-TW" sz="2000" dirty="0">
                <a:latin typeface="Times New Roman" pitchFamily="18" charset="0"/>
                <a:ea typeface="標楷體" pitchFamily="65" charset="-120"/>
              </a:rPr>
              <a:t>§7I</a:t>
            </a:r>
            <a:r>
              <a:rPr lang="zh-TW" altLang="en-US" sz="2000" dirty="0">
                <a:latin typeface="Times New Roman" pitchFamily="18" charset="0"/>
                <a:ea typeface="標楷體" pitchFamily="65" charset="-120"/>
              </a:rPr>
              <a:t>）</a:t>
            </a:r>
          </a:p>
          <a:p>
            <a:pPr lvl="2" eaLnBrk="1" hangingPunct="1">
              <a:lnSpc>
                <a:spcPct val="80000"/>
              </a:lnSpc>
              <a:defRPr/>
            </a:pPr>
            <a:r>
              <a:rPr lang="zh-TW" altLang="en-US" sz="2000" dirty="0">
                <a:latin typeface="Times New Roman" pitchFamily="18" charset="0"/>
                <a:ea typeface="標楷體" pitchFamily="65" charset="-120"/>
              </a:rPr>
              <a:t>編輯著作之保護：視為獨立著作加以保護（</a:t>
            </a:r>
            <a:r>
              <a:rPr lang="en-US" altLang="zh-TW" sz="2000" dirty="0">
                <a:latin typeface="Times New Roman" pitchFamily="18" charset="0"/>
                <a:ea typeface="標楷體" pitchFamily="65" charset="-120"/>
              </a:rPr>
              <a:t>§7I</a:t>
            </a:r>
            <a:r>
              <a:rPr lang="zh-TW" altLang="en-US" sz="2000" dirty="0">
                <a:latin typeface="Times New Roman" pitchFamily="18" charset="0"/>
                <a:ea typeface="標楷體" pitchFamily="65" charset="-120"/>
              </a:rPr>
              <a:t>）</a:t>
            </a:r>
          </a:p>
          <a:p>
            <a:pPr lvl="2" eaLnBrk="1" hangingPunct="1">
              <a:lnSpc>
                <a:spcPct val="80000"/>
              </a:lnSpc>
              <a:defRPr/>
            </a:pPr>
            <a:r>
              <a:rPr lang="zh-TW" altLang="en-US" sz="2000" dirty="0">
                <a:latin typeface="Times New Roman" pitchFamily="18" charset="0"/>
                <a:ea typeface="標楷體" pitchFamily="65" charset="-120"/>
              </a:rPr>
              <a:t>與原著作之關係：編輯著作之保護，對原著作之著作權不生影響（</a:t>
            </a:r>
            <a:r>
              <a:rPr lang="en-US" altLang="zh-TW" sz="2000" dirty="0">
                <a:latin typeface="Times New Roman" pitchFamily="18" charset="0"/>
                <a:ea typeface="標楷體" pitchFamily="65" charset="-120"/>
              </a:rPr>
              <a:t>§7II</a:t>
            </a:r>
            <a:r>
              <a:rPr lang="zh-TW" altLang="en-US" sz="2000" dirty="0">
                <a:latin typeface="Times New Roman" pitchFamily="18" charset="0"/>
                <a:ea typeface="標楷體" pitchFamily="65" charset="-120"/>
              </a:rPr>
              <a:t>）</a:t>
            </a:r>
          </a:p>
          <a:p>
            <a:pPr lvl="2" eaLnBrk="1" hangingPunct="1">
              <a:lnSpc>
                <a:spcPct val="80000"/>
              </a:lnSpc>
              <a:buFont typeface="Wingdings" panose="05000000000000000000" pitchFamily="2" charset="2"/>
              <a:buNone/>
              <a:defRPr/>
            </a:pPr>
            <a:r>
              <a:rPr lang="zh-TW" altLang="en-US" sz="2000" dirty="0">
                <a:solidFill>
                  <a:schemeClr val="folHlink"/>
                </a:solidFill>
                <a:latin typeface="Times New Roman" pitchFamily="18" charset="0"/>
                <a:ea typeface="標楷體" pitchFamily="65" charset="-120"/>
              </a:rPr>
              <a:t>第四台節目插播廣告案？</a:t>
            </a:r>
          </a:p>
          <a:p>
            <a:pPr lvl="1" eaLnBrk="1" hangingPunct="1">
              <a:lnSpc>
                <a:spcPct val="80000"/>
              </a:lnSpc>
              <a:defRPr/>
            </a:pPr>
            <a:r>
              <a:rPr lang="zh-TW" altLang="en-US" sz="2400" dirty="0">
                <a:latin typeface="Times New Roman" pitchFamily="18" charset="0"/>
                <a:ea typeface="標楷體" pitchFamily="65" charset="-120"/>
              </a:rPr>
              <a:t>表演</a:t>
            </a:r>
          </a:p>
          <a:p>
            <a:pPr lvl="2" eaLnBrk="1" hangingPunct="1">
              <a:lnSpc>
                <a:spcPct val="80000"/>
              </a:lnSpc>
              <a:defRPr/>
            </a:pPr>
            <a:r>
              <a:rPr lang="zh-TW" altLang="en-US" sz="2000" dirty="0">
                <a:latin typeface="Times New Roman" pitchFamily="18" charset="0"/>
                <a:ea typeface="標楷體" pitchFamily="65" charset="-120"/>
              </a:rPr>
              <a:t>意義：就他人既有著作所為演出</a:t>
            </a:r>
            <a:r>
              <a:rPr lang="en-US" altLang="zh-TW" sz="2000" dirty="0">
                <a:latin typeface="Times New Roman" pitchFamily="18" charset="0"/>
                <a:ea typeface="標楷體" pitchFamily="65" charset="-120"/>
              </a:rPr>
              <a:t>(</a:t>
            </a:r>
            <a:r>
              <a:rPr lang="zh-TW" altLang="en-US" sz="2000" dirty="0">
                <a:latin typeface="Times New Roman" pitchFamily="18" charset="0"/>
                <a:ea typeface="標楷體" pitchFamily="65" charset="-120"/>
              </a:rPr>
              <a:t>演技、舞蹈、歌唱、彈奏樂器</a:t>
            </a:r>
            <a:r>
              <a:rPr lang="en-US" altLang="zh-TW" sz="2000" dirty="0">
                <a:latin typeface="Times New Roman" pitchFamily="18" charset="0"/>
                <a:ea typeface="標楷體" pitchFamily="65" charset="-120"/>
              </a:rPr>
              <a:t>)</a:t>
            </a:r>
          </a:p>
          <a:p>
            <a:pPr lvl="2" eaLnBrk="1" hangingPunct="1">
              <a:lnSpc>
                <a:spcPct val="80000"/>
              </a:lnSpc>
              <a:defRPr/>
            </a:pPr>
            <a:r>
              <a:rPr lang="zh-TW" altLang="en-US" sz="2000" dirty="0">
                <a:latin typeface="Times New Roman" pitchFamily="18" charset="0"/>
                <a:ea typeface="標楷體" pitchFamily="65" charset="-120"/>
              </a:rPr>
              <a:t>表演之保護：視為獨立之著作（</a:t>
            </a:r>
            <a:r>
              <a:rPr lang="en-US" altLang="zh-TW" sz="2000" dirty="0">
                <a:latin typeface="Times New Roman" pitchFamily="18" charset="0"/>
                <a:ea typeface="標楷體" pitchFamily="65" charset="-120"/>
              </a:rPr>
              <a:t>§7-1I</a:t>
            </a:r>
            <a:r>
              <a:rPr lang="zh-TW" altLang="en-US" sz="2000" dirty="0">
                <a:latin typeface="Times New Roman" pitchFamily="18" charset="0"/>
                <a:ea typeface="標楷體" pitchFamily="65" charset="-120"/>
              </a:rPr>
              <a:t>）</a:t>
            </a:r>
          </a:p>
          <a:p>
            <a:pPr lvl="2" eaLnBrk="1" hangingPunct="1">
              <a:lnSpc>
                <a:spcPct val="80000"/>
              </a:lnSpc>
              <a:defRPr/>
            </a:pPr>
            <a:r>
              <a:rPr lang="zh-TW" altLang="en-US" sz="2000" dirty="0">
                <a:latin typeface="Times New Roman" pitchFamily="18" charset="0"/>
                <a:ea typeface="標楷體" pitchFamily="65" charset="-120"/>
              </a:rPr>
              <a:t>與原著作之關係：表演之保護，對原著作之著作權不生影響（</a:t>
            </a:r>
            <a:r>
              <a:rPr lang="en-US" altLang="zh-TW" sz="2000" dirty="0">
                <a:latin typeface="Times New Roman" pitchFamily="18" charset="0"/>
                <a:ea typeface="標楷體" pitchFamily="65" charset="-120"/>
              </a:rPr>
              <a:t>§7-1II</a:t>
            </a:r>
            <a:r>
              <a:rPr lang="zh-TW" altLang="en-US" sz="2000" dirty="0">
                <a:latin typeface="Times New Roman" pitchFamily="18" charset="0"/>
                <a:ea typeface="標楷體" pitchFamily="65" charset="-120"/>
              </a:rPr>
              <a:t>）</a:t>
            </a:r>
          </a:p>
          <a:p>
            <a:pPr eaLnBrk="1" hangingPunct="1">
              <a:lnSpc>
                <a:spcPct val="80000"/>
              </a:lnSpc>
              <a:buFont typeface="Wingdings" panose="05000000000000000000" pitchFamily="2" charset="2"/>
              <a:buNone/>
              <a:defRPr/>
            </a:pPr>
            <a:endParaRPr lang="zh-TW" altLang="en-US" sz="2800" dirty="0">
              <a:latin typeface="Times New Roman" pitchFamily="18" charset="0"/>
              <a:ea typeface="標楷體" pitchFamily="65" charset="-120"/>
            </a:endParaRPr>
          </a:p>
          <a:p>
            <a:pPr lvl="1" eaLnBrk="1" hangingPunct="1">
              <a:lnSpc>
                <a:spcPct val="80000"/>
              </a:lnSpc>
              <a:defRPr/>
            </a:pPr>
            <a:endParaRPr lang="en-US" altLang="zh-TW" sz="2400" dirty="0">
              <a:effectLst/>
              <a:latin typeface="Times New Roman" pitchFamily="18" charset="0"/>
              <a:ea typeface="標楷體" pitchFamily="65" charset="-120"/>
            </a:endParaRPr>
          </a:p>
        </p:txBody>
      </p:sp>
      <p:sp>
        <p:nvSpPr>
          <p:cNvPr id="299012" name="Text Box 4">
            <a:extLst>
              <a:ext uri="{FF2B5EF4-FFF2-40B4-BE49-F238E27FC236}">
                <a16:creationId xmlns:a16="http://schemas.microsoft.com/office/drawing/2014/main" id="{29F52A0F-1657-5528-47A7-5A6686B4AA36}"/>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99011">
                                            <p:txEl>
                                              <p:pRg st="5" end="5"/>
                                            </p:txEl>
                                          </p:spTgt>
                                        </p:tgtEl>
                                        <p:attrNameLst>
                                          <p:attrName>style.visibility</p:attrName>
                                        </p:attrNameLst>
                                      </p:cBhvr>
                                      <p:to>
                                        <p:strVal val="visible"/>
                                      </p:to>
                                    </p:set>
                                    <p:animEffect transition="in" filter="box(in)">
                                      <p:cBhvr>
                                        <p:cTn id="7" dur="500"/>
                                        <p:tgtEl>
                                          <p:spTgt spid="299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6C5D1319-24D8-78CF-5737-C5501FC4423C}"/>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EEB42A64-E8B3-4C59-9A62-169FC9807CAA}" type="slidenum">
              <a:rPr kumimoji="0" lang="en-US" altLang="zh-TW" sz="1400">
                <a:latin typeface="Arial" panose="020B0604020202020204" pitchFamily="34" charset="0"/>
                <a:ea typeface="新細明體" panose="02020500000000000000" pitchFamily="18" charset="-120"/>
              </a:rPr>
              <a:pPr eaLnBrk="1" hangingPunct="1"/>
              <a:t>17</a:t>
            </a:fld>
            <a:endParaRPr kumimoji="0" lang="en-US" altLang="zh-TW" sz="1400">
              <a:latin typeface="Arial" panose="020B0604020202020204" pitchFamily="34" charset="0"/>
              <a:ea typeface="新細明體" panose="02020500000000000000" pitchFamily="18" charset="-120"/>
            </a:endParaRPr>
          </a:p>
        </p:txBody>
      </p:sp>
      <p:sp>
        <p:nvSpPr>
          <p:cNvPr id="300034" name="Rectangle 2">
            <a:extLst>
              <a:ext uri="{FF2B5EF4-FFF2-40B4-BE49-F238E27FC236}">
                <a16:creationId xmlns:a16="http://schemas.microsoft.com/office/drawing/2014/main" id="{9D83C77B-49F6-493C-AA38-D0EEE1558BB0}"/>
              </a:ext>
            </a:extLst>
          </p:cNvPr>
          <p:cNvSpPr>
            <a:spLocks noGrp="1" noChangeArrowheads="1"/>
          </p:cNvSpPr>
          <p:nvPr>
            <p:ph type="title"/>
          </p:nvPr>
        </p:nvSpPr>
        <p:spPr/>
        <p:txBody>
          <a:bodyPr/>
          <a:lstStyle/>
          <a:p>
            <a:pPr eaLnBrk="1" hangingPunct="1">
              <a:defRPr/>
            </a:pPr>
            <a:r>
              <a:rPr lang="zh-TW" altLang="en-US">
                <a:solidFill>
                  <a:schemeClr val="folHlink"/>
                </a:solidFill>
                <a:latin typeface="標楷體" pitchFamily="65" charset="-120"/>
                <a:ea typeface="標楷體" pitchFamily="65" charset="-120"/>
              </a:rPr>
              <a:t>著作權之客體</a:t>
            </a:r>
            <a:r>
              <a:rPr lang="en-US" altLang="zh-TW">
                <a:solidFill>
                  <a:schemeClr val="folHlink"/>
                </a:solidFill>
                <a:latin typeface="標楷體" pitchFamily="65" charset="-120"/>
                <a:ea typeface="標楷體" pitchFamily="65" charset="-120"/>
              </a:rPr>
              <a:t>-</a:t>
            </a:r>
            <a:r>
              <a:rPr lang="zh-TW" altLang="en-US">
                <a:solidFill>
                  <a:schemeClr val="folHlink"/>
                </a:solidFill>
                <a:latin typeface="標楷體" pitchFamily="65" charset="-120"/>
                <a:ea typeface="標楷體" pitchFamily="65" charset="-120"/>
              </a:rPr>
              <a:t>著作</a:t>
            </a:r>
          </a:p>
        </p:txBody>
      </p:sp>
      <p:sp>
        <p:nvSpPr>
          <p:cNvPr id="300035" name="Rectangle 3">
            <a:extLst>
              <a:ext uri="{FF2B5EF4-FFF2-40B4-BE49-F238E27FC236}">
                <a16:creationId xmlns:a16="http://schemas.microsoft.com/office/drawing/2014/main" id="{36F5268B-FFF6-F87D-5E15-A81A86549767}"/>
              </a:ext>
            </a:extLst>
          </p:cNvPr>
          <p:cNvSpPr>
            <a:spLocks noGrp="1" noChangeArrowheads="1"/>
          </p:cNvSpPr>
          <p:nvPr>
            <p:ph type="body" idx="1"/>
          </p:nvPr>
        </p:nvSpPr>
        <p:spPr>
          <a:xfrm>
            <a:off x="457200" y="1700213"/>
            <a:ext cx="8229600" cy="4395787"/>
          </a:xfrm>
        </p:spPr>
        <p:txBody>
          <a:bodyPr/>
          <a:lstStyle/>
          <a:p>
            <a:pPr eaLnBrk="1" hangingPunct="1">
              <a:defRPr/>
            </a:pPr>
            <a:r>
              <a:rPr lang="zh-TW" altLang="en-US">
                <a:latin typeface="Times New Roman" pitchFamily="18" charset="0"/>
                <a:ea typeface="標楷體" pitchFamily="65" charset="-120"/>
              </a:rPr>
              <a:t>四、特殊著作</a:t>
            </a:r>
          </a:p>
          <a:p>
            <a:pPr lvl="1" eaLnBrk="1" hangingPunct="1">
              <a:defRPr/>
            </a:pPr>
            <a:r>
              <a:rPr lang="zh-TW" altLang="en-US">
                <a:latin typeface="Times New Roman" pitchFamily="18" charset="0"/>
                <a:ea typeface="標楷體" pitchFamily="65" charset="-120"/>
              </a:rPr>
              <a:t>共同著作</a:t>
            </a:r>
          </a:p>
          <a:p>
            <a:pPr lvl="2" eaLnBrk="1" hangingPunct="1">
              <a:defRPr/>
            </a:pPr>
            <a:r>
              <a:rPr lang="zh-TW" altLang="en-US">
                <a:latin typeface="Times New Roman" pitchFamily="18" charset="0"/>
                <a:ea typeface="標楷體" pitchFamily="65" charset="-120"/>
              </a:rPr>
              <a:t>意義：二人以上共同完成之著作，其各人之創作，不能分離利用者。（</a:t>
            </a:r>
            <a:r>
              <a:rPr lang="en-US" altLang="zh-TW">
                <a:latin typeface="Times New Roman" pitchFamily="18" charset="0"/>
                <a:ea typeface="標楷體" pitchFamily="65" charset="-120"/>
              </a:rPr>
              <a:t>§8</a:t>
            </a:r>
            <a:r>
              <a:rPr lang="zh-TW" altLang="en-US">
                <a:latin typeface="Times New Roman" pitchFamily="18" charset="0"/>
                <a:ea typeface="標楷體" pitchFamily="65" charset="-120"/>
              </a:rPr>
              <a:t>）</a:t>
            </a:r>
          </a:p>
          <a:p>
            <a:pPr lvl="2" eaLnBrk="1" hangingPunct="1">
              <a:defRPr/>
            </a:pPr>
            <a:r>
              <a:rPr lang="zh-TW" altLang="en-US">
                <a:latin typeface="Times New Roman" pitchFamily="18" charset="0"/>
                <a:ea typeface="標楷體" pitchFamily="65" charset="-120"/>
              </a:rPr>
              <a:t>與單獨著作之差異：</a:t>
            </a:r>
          </a:p>
          <a:p>
            <a:pPr lvl="3" eaLnBrk="1" hangingPunct="1">
              <a:defRPr/>
            </a:pPr>
            <a:r>
              <a:rPr lang="zh-TW" altLang="en-US">
                <a:latin typeface="Times New Roman" pitchFamily="18" charset="0"/>
                <a:ea typeface="標楷體" pitchFamily="65" charset="-120"/>
              </a:rPr>
              <a:t>保護期間</a:t>
            </a:r>
            <a:r>
              <a:rPr lang="en-US" altLang="zh-TW">
                <a:latin typeface="Times New Roman" pitchFamily="18" charset="0"/>
                <a:ea typeface="標楷體" pitchFamily="65" charset="-120"/>
              </a:rPr>
              <a:t>(§30I</a:t>
            </a:r>
            <a:r>
              <a:rPr lang="zh-TW" altLang="en-US">
                <a:latin typeface="Times New Roman" pitchFamily="18" charset="0"/>
                <a:ea typeface="標楷體" pitchFamily="65" charset="-120"/>
              </a:rPr>
              <a:t>，</a:t>
            </a:r>
            <a:r>
              <a:rPr lang="en-US" altLang="zh-TW">
                <a:latin typeface="Times New Roman" pitchFamily="18" charset="0"/>
                <a:ea typeface="標楷體" pitchFamily="65" charset="-120"/>
              </a:rPr>
              <a:t>§31)</a:t>
            </a:r>
          </a:p>
          <a:p>
            <a:pPr lvl="3" eaLnBrk="1" hangingPunct="1">
              <a:defRPr/>
            </a:pPr>
            <a:r>
              <a:rPr lang="zh-TW" altLang="en-US">
                <a:latin typeface="Times New Roman" pitchFamily="18" charset="0"/>
                <a:ea typeface="標楷體" pitchFamily="65" charset="-120"/>
              </a:rPr>
              <a:t>權利行使及轉讓</a:t>
            </a:r>
            <a:r>
              <a:rPr lang="en-US" altLang="zh-TW">
                <a:latin typeface="Times New Roman" pitchFamily="18" charset="0"/>
                <a:ea typeface="標楷體" pitchFamily="65" charset="-120"/>
              </a:rPr>
              <a:t>(§36</a:t>
            </a:r>
            <a:r>
              <a:rPr lang="zh-TW" altLang="en-US">
                <a:latin typeface="Times New Roman" pitchFamily="18" charset="0"/>
                <a:ea typeface="標楷體" pitchFamily="65" charset="-120"/>
              </a:rPr>
              <a:t>，</a:t>
            </a:r>
            <a:r>
              <a:rPr lang="en-US" altLang="zh-TW">
                <a:latin typeface="Times New Roman" pitchFamily="18" charset="0"/>
                <a:ea typeface="標楷體" pitchFamily="65" charset="-120"/>
              </a:rPr>
              <a:t>§40</a:t>
            </a:r>
            <a:r>
              <a:rPr lang="zh-TW" altLang="en-US">
                <a:latin typeface="Times New Roman" pitchFamily="18" charset="0"/>
                <a:ea typeface="標楷體" pitchFamily="65" charset="-120"/>
              </a:rPr>
              <a:t>，</a:t>
            </a:r>
            <a:r>
              <a:rPr lang="en-US" altLang="zh-TW">
                <a:latin typeface="Times New Roman" pitchFamily="18" charset="0"/>
                <a:ea typeface="標楷體" pitchFamily="65" charset="-120"/>
              </a:rPr>
              <a:t>§40-1)</a:t>
            </a:r>
          </a:p>
          <a:p>
            <a:pPr lvl="2" eaLnBrk="1" hangingPunct="1">
              <a:defRPr/>
            </a:pPr>
            <a:r>
              <a:rPr lang="zh-TW" altLang="en-US">
                <a:latin typeface="Times New Roman" pitchFamily="18" charset="0"/>
                <a:ea typeface="標楷體" pitchFamily="65" charset="-120"/>
              </a:rPr>
              <a:t>共同著作 </a:t>
            </a:r>
            <a:r>
              <a:rPr lang="en-US" altLang="zh-TW">
                <a:latin typeface="Times New Roman" pitchFamily="18" charset="0"/>
                <a:ea typeface="標楷體" pitchFamily="65" charset="-120"/>
              </a:rPr>
              <a:t>vs. </a:t>
            </a:r>
            <a:r>
              <a:rPr lang="zh-TW" altLang="en-US">
                <a:latin typeface="Times New Roman" pitchFamily="18" charset="0"/>
                <a:ea typeface="標楷體" pitchFamily="65" charset="-120"/>
              </a:rPr>
              <a:t>結合著作</a:t>
            </a:r>
          </a:p>
          <a:p>
            <a:pPr lvl="3" eaLnBrk="1" hangingPunct="1">
              <a:defRPr/>
            </a:pPr>
            <a:r>
              <a:rPr lang="zh-TW" altLang="en-US">
                <a:latin typeface="Times New Roman" pitchFamily="18" charset="0"/>
                <a:ea typeface="標楷體" pitchFamily="65" charset="-120"/>
              </a:rPr>
              <a:t>音樂伴唱帶？</a:t>
            </a:r>
          </a:p>
          <a:p>
            <a:pPr eaLnBrk="1" hangingPunct="1">
              <a:defRPr/>
            </a:pPr>
            <a:endParaRPr lang="en-US" altLang="zh-TW">
              <a:latin typeface="Times New Roman" pitchFamily="18" charset="0"/>
              <a:ea typeface="標楷體" pitchFamily="65" charset="-120"/>
            </a:endParaRPr>
          </a:p>
        </p:txBody>
      </p:sp>
      <p:sp>
        <p:nvSpPr>
          <p:cNvPr id="300036" name="Text Box 4">
            <a:extLst>
              <a:ext uri="{FF2B5EF4-FFF2-40B4-BE49-F238E27FC236}">
                <a16:creationId xmlns:a16="http://schemas.microsoft.com/office/drawing/2014/main" id="{A8BB7031-15E4-4552-8D0D-D7095CF22392}"/>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00035">
                                            <p:txEl>
                                              <p:pRg st="7" end="7"/>
                                            </p:txEl>
                                          </p:spTgt>
                                        </p:tgtEl>
                                        <p:attrNameLst>
                                          <p:attrName>style.visibility</p:attrName>
                                        </p:attrNameLst>
                                      </p:cBhvr>
                                      <p:to>
                                        <p:strVal val="visible"/>
                                      </p:to>
                                    </p:set>
                                    <p:anim calcmode="lin" valueType="num">
                                      <p:cBhvr additive="base">
                                        <p:cTn id="7" dur="500" fill="hold"/>
                                        <p:tgtEl>
                                          <p:spTgt spid="300035">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003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8D628321-6C26-B7BE-D9CD-E9F375DB9A44}"/>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DF7B760F-02A7-4921-B22D-56846FD61D85}" type="slidenum">
              <a:rPr kumimoji="0" lang="en-US" altLang="zh-TW" sz="1400">
                <a:latin typeface="Arial" panose="020B0604020202020204" pitchFamily="34" charset="0"/>
                <a:ea typeface="新細明體" panose="02020500000000000000" pitchFamily="18" charset="-120"/>
              </a:rPr>
              <a:pPr eaLnBrk="1" hangingPunct="1"/>
              <a:t>18</a:t>
            </a:fld>
            <a:endParaRPr kumimoji="0" lang="en-US" altLang="zh-TW" sz="1400">
              <a:latin typeface="Arial" panose="020B0604020202020204" pitchFamily="34" charset="0"/>
              <a:ea typeface="新細明體" panose="02020500000000000000" pitchFamily="18" charset="-120"/>
            </a:endParaRPr>
          </a:p>
        </p:txBody>
      </p:sp>
      <p:sp>
        <p:nvSpPr>
          <p:cNvPr id="306178" name="Rectangle 2">
            <a:extLst>
              <a:ext uri="{FF2B5EF4-FFF2-40B4-BE49-F238E27FC236}">
                <a16:creationId xmlns:a16="http://schemas.microsoft.com/office/drawing/2014/main" id="{F83E026C-B95F-4C4D-C1A2-27D2853F58EB}"/>
              </a:ext>
            </a:extLst>
          </p:cNvPr>
          <p:cNvSpPr>
            <a:spLocks noGrp="1" noChangeArrowheads="1"/>
          </p:cNvSpPr>
          <p:nvPr>
            <p:ph type="title"/>
          </p:nvPr>
        </p:nvSpPr>
        <p:spPr>
          <a:xfrm>
            <a:off x="457200" y="381000"/>
            <a:ext cx="8229600" cy="815975"/>
          </a:xfrm>
        </p:spPr>
        <p:txBody>
          <a:bodyPr/>
          <a:lstStyle/>
          <a:p>
            <a:pPr eaLnBrk="1" hangingPunct="1">
              <a:defRPr/>
            </a:pPr>
            <a:r>
              <a:rPr lang="zh-TW" altLang="en-US">
                <a:solidFill>
                  <a:schemeClr val="folHlink"/>
                </a:solidFill>
                <a:ea typeface="標楷體" pitchFamily="65" charset="-120"/>
              </a:rPr>
              <a:t>著作權之內容</a:t>
            </a:r>
          </a:p>
        </p:txBody>
      </p:sp>
      <p:sp>
        <p:nvSpPr>
          <p:cNvPr id="306179" name="Rectangle 3">
            <a:extLst>
              <a:ext uri="{FF2B5EF4-FFF2-40B4-BE49-F238E27FC236}">
                <a16:creationId xmlns:a16="http://schemas.microsoft.com/office/drawing/2014/main" id="{9D6C512F-D8FB-8444-1204-66919BF13209}"/>
              </a:ext>
            </a:extLst>
          </p:cNvPr>
          <p:cNvSpPr>
            <a:spLocks noGrp="1" noChangeArrowheads="1"/>
          </p:cNvSpPr>
          <p:nvPr>
            <p:ph type="body" idx="1"/>
          </p:nvPr>
        </p:nvSpPr>
        <p:spPr>
          <a:xfrm>
            <a:off x="457200" y="1341438"/>
            <a:ext cx="8229600" cy="4754562"/>
          </a:xfrm>
        </p:spPr>
        <p:txBody>
          <a:bodyPr/>
          <a:lstStyle/>
          <a:p>
            <a:pPr eaLnBrk="1" hangingPunct="1">
              <a:lnSpc>
                <a:spcPct val="90000"/>
              </a:lnSpc>
              <a:defRPr/>
            </a:pPr>
            <a:r>
              <a:rPr lang="zh-TW" altLang="en-US" sz="2800">
                <a:latin typeface="Times New Roman" pitchFamily="18" charset="0"/>
                <a:ea typeface="標楷體" pitchFamily="65" charset="-120"/>
              </a:rPr>
              <a:t>著作人格權</a:t>
            </a:r>
          </a:p>
          <a:p>
            <a:pPr lvl="1" eaLnBrk="1" hangingPunct="1">
              <a:lnSpc>
                <a:spcPct val="90000"/>
              </a:lnSpc>
              <a:defRPr/>
            </a:pPr>
            <a:r>
              <a:rPr lang="zh-TW" altLang="en-US" sz="2400">
                <a:latin typeface="Times New Roman" pitchFamily="18" charset="0"/>
                <a:ea typeface="標楷體" pitchFamily="65" charset="-120"/>
              </a:rPr>
              <a:t>內容</a:t>
            </a:r>
          </a:p>
          <a:p>
            <a:pPr lvl="2" eaLnBrk="1" hangingPunct="1">
              <a:lnSpc>
                <a:spcPct val="90000"/>
              </a:lnSpc>
              <a:defRPr/>
            </a:pPr>
            <a:r>
              <a:rPr lang="zh-TW" altLang="en-US" sz="2000">
                <a:latin typeface="Times New Roman" pitchFamily="18" charset="0"/>
                <a:ea typeface="標楷體" pitchFamily="65" charset="-120"/>
              </a:rPr>
              <a:t>公開發表權</a:t>
            </a:r>
          </a:p>
          <a:p>
            <a:pPr lvl="3" eaLnBrk="1" hangingPunct="1">
              <a:lnSpc>
                <a:spcPct val="90000"/>
              </a:lnSpc>
              <a:defRPr/>
            </a:pPr>
            <a:r>
              <a:rPr lang="zh-TW" altLang="en-US" sz="1800">
                <a:latin typeface="Times New Roman" pitchFamily="18" charset="0"/>
                <a:ea typeface="標楷體" pitchFamily="65" charset="-120"/>
              </a:rPr>
              <a:t>內容：決定是否公開、決定以何種方式公開以及決定於何時公開之權利。（</a:t>
            </a:r>
            <a:r>
              <a:rPr lang="en-US" altLang="zh-TW" sz="1800">
                <a:latin typeface="Times New Roman" pitchFamily="18" charset="0"/>
                <a:ea typeface="標楷體" pitchFamily="65" charset="-120"/>
              </a:rPr>
              <a:t>§15I</a:t>
            </a:r>
            <a:r>
              <a:rPr lang="zh-TW" altLang="en-US" sz="1800">
                <a:latin typeface="Times New Roman" pitchFamily="18" charset="0"/>
                <a:ea typeface="標楷體" pitchFamily="65" charset="-120"/>
              </a:rPr>
              <a:t>）</a:t>
            </a:r>
          </a:p>
          <a:p>
            <a:pPr lvl="3" eaLnBrk="1" hangingPunct="1">
              <a:lnSpc>
                <a:spcPct val="90000"/>
              </a:lnSpc>
              <a:defRPr/>
            </a:pPr>
            <a:r>
              <a:rPr lang="zh-TW" altLang="en-US" sz="1800">
                <a:latin typeface="Times New Roman" pitchFamily="18" charset="0"/>
                <a:ea typeface="標楷體" pitchFamily="65" charset="-120"/>
              </a:rPr>
              <a:t>例外</a:t>
            </a:r>
          </a:p>
          <a:p>
            <a:pPr lvl="4" eaLnBrk="1" hangingPunct="1">
              <a:lnSpc>
                <a:spcPct val="90000"/>
              </a:lnSpc>
              <a:defRPr/>
            </a:pPr>
            <a:r>
              <a:rPr lang="zh-TW" altLang="en-US" sz="1800">
                <a:latin typeface="Times New Roman" pitchFamily="18" charset="0"/>
                <a:ea typeface="標楷體" pitchFamily="65" charset="-120"/>
              </a:rPr>
              <a:t>推定為著作人已同意為公開發表（</a:t>
            </a:r>
            <a:r>
              <a:rPr lang="en-US" altLang="zh-TW" sz="1800">
                <a:latin typeface="Times New Roman" pitchFamily="18" charset="0"/>
                <a:ea typeface="標楷體" pitchFamily="65" charset="-120"/>
              </a:rPr>
              <a:t>§15II</a:t>
            </a:r>
            <a:r>
              <a:rPr lang="zh-TW" altLang="en-US" sz="1800">
                <a:latin typeface="Times New Roman" pitchFamily="18" charset="0"/>
                <a:ea typeface="標楷體" pitchFamily="65" charset="-120"/>
              </a:rPr>
              <a:t>）</a:t>
            </a:r>
          </a:p>
          <a:p>
            <a:pPr lvl="4" eaLnBrk="1" hangingPunct="1">
              <a:lnSpc>
                <a:spcPct val="90000"/>
              </a:lnSpc>
              <a:defRPr/>
            </a:pPr>
            <a:r>
              <a:rPr lang="zh-TW" altLang="en-US" sz="1800">
                <a:latin typeface="Times New Roman" pitchFamily="18" charset="0"/>
                <a:ea typeface="標楷體" pitchFamily="65" charset="-120"/>
              </a:rPr>
              <a:t>視為著作人同意公開發表（</a:t>
            </a:r>
            <a:r>
              <a:rPr lang="en-US" altLang="zh-TW" sz="1800">
                <a:latin typeface="Times New Roman" pitchFamily="18" charset="0"/>
                <a:ea typeface="標楷體" pitchFamily="65" charset="-120"/>
              </a:rPr>
              <a:t>§15III</a:t>
            </a:r>
            <a:r>
              <a:rPr lang="zh-TW" altLang="en-US" sz="1800">
                <a:latin typeface="Times New Roman" pitchFamily="18" charset="0"/>
                <a:ea typeface="標楷體" pitchFamily="65" charset="-120"/>
              </a:rPr>
              <a:t>）</a:t>
            </a:r>
          </a:p>
          <a:p>
            <a:pPr lvl="2" eaLnBrk="1" hangingPunct="1">
              <a:lnSpc>
                <a:spcPct val="90000"/>
              </a:lnSpc>
              <a:defRPr/>
            </a:pPr>
            <a:r>
              <a:rPr lang="zh-TW" altLang="en-US" sz="2000">
                <a:latin typeface="Times New Roman" pitchFamily="18" charset="0"/>
                <a:ea typeface="標楷體" pitchFamily="65" charset="-120"/>
              </a:rPr>
              <a:t>姓名表示權</a:t>
            </a:r>
          </a:p>
          <a:p>
            <a:pPr lvl="3" eaLnBrk="1" hangingPunct="1">
              <a:lnSpc>
                <a:spcPct val="90000"/>
              </a:lnSpc>
              <a:defRPr/>
            </a:pPr>
            <a:r>
              <a:rPr lang="zh-TW" altLang="en-US" sz="1800">
                <a:latin typeface="Times New Roman" pitchFamily="18" charset="0"/>
                <a:ea typeface="標楷體" pitchFamily="65" charset="-120"/>
              </a:rPr>
              <a:t>著作人於著作原件或其重製物上或於著作公開發表時，有表示其本名、別名或不具名之權利（</a:t>
            </a:r>
            <a:r>
              <a:rPr lang="en-US" altLang="zh-TW" sz="1800">
                <a:latin typeface="Times New Roman" pitchFamily="18" charset="0"/>
                <a:ea typeface="標楷體" pitchFamily="65" charset="-120"/>
              </a:rPr>
              <a:t>§16</a:t>
            </a:r>
            <a:r>
              <a:rPr lang="zh-TW" altLang="en-US" sz="1800">
                <a:latin typeface="Times New Roman" pitchFamily="18" charset="0"/>
                <a:ea typeface="標楷體" pitchFamily="65" charset="-120"/>
              </a:rPr>
              <a:t>）</a:t>
            </a:r>
          </a:p>
          <a:p>
            <a:pPr lvl="2" eaLnBrk="1" hangingPunct="1">
              <a:lnSpc>
                <a:spcPct val="90000"/>
              </a:lnSpc>
              <a:defRPr/>
            </a:pPr>
            <a:r>
              <a:rPr lang="zh-TW" altLang="en-US" sz="2000">
                <a:latin typeface="Times New Roman" pitchFamily="18" charset="0"/>
                <a:ea typeface="標楷體" pitchFamily="65" charset="-120"/>
              </a:rPr>
              <a:t>禁止不當改變</a:t>
            </a:r>
            <a:r>
              <a:rPr lang="en-US" altLang="zh-TW" sz="2000">
                <a:latin typeface="Times New Roman" pitchFamily="18" charset="0"/>
                <a:ea typeface="標楷體" pitchFamily="65" charset="-120"/>
              </a:rPr>
              <a:t>(</a:t>
            </a:r>
            <a:r>
              <a:rPr lang="zh-TW" altLang="en-US" sz="2000">
                <a:latin typeface="Times New Roman" pitchFamily="18" charset="0"/>
                <a:ea typeface="標楷體" pitchFamily="65" charset="-120"/>
              </a:rPr>
              <a:t>同一性保持</a:t>
            </a:r>
            <a:r>
              <a:rPr lang="en-US" altLang="zh-TW" sz="2000">
                <a:latin typeface="Times New Roman" pitchFamily="18" charset="0"/>
                <a:ea typeface="標楷體" pitchFamily="65" charset="-120"/>
              </a:rPr>
              <a:t>)</a:t>
            </a:r>
            <a:r>
              <a:rPr lang="zh-TW" altLang="en-US" sz="2000">
                <a:latin typeface="Times New Roman" pitchFamily="18" charset="0"/>
                <a:ea typeface="標楷體" pitchFamily="65" charset="-120"/>
              </a:rPr>
              <a:t>權</a:t>
            </a:r>
            <a:r>
              <a:rPr lang="zh-TW" altLang="en-US">
                <a:latin typeface="Times New Roman" pitchFamily="18" charset="0"/>
                <a:ea typeface="標楷體" pitchFamily="65" charset="-120"/>
              </a:rPr>
              <a:t> </a:t>
            </a:r>
            <a:endParaRPr lang="zh-TW" altLang="en-US" sz="2000">
              <a:latin typeface="Times New Roman" pitchFamily="18" charset="0"/>
              <a:ea typeface="標楷體" pitchFamily="65" charset="-120"/>
            </a:endParaRPr>
          </a:p>
          <a:p>
            <a:pPr lvl="3" eaLnBrk="1" hangingPunct="1">
              <a:lnSpc>
                <a:spcPct val="90000"/>
              </a:lnSpc>
              <a:defRPr/>
            </a:pPr>
            <a:r>
              <a:rPr lang="zh-TW" altLang="en-US" sz="1800">
                <a:latin typeface="Times New Roman" pitchFamily="18" charset="0"/>
                <a:ea typeface="標楷體" pitchFamily="65" charset="-120"/>
              </a:rPr>
              <a:t>著作人享有禁止他人以歪曲、割裂、竄改或其他方法改變其著作之內容、形式或名目致損害其名譽之權利</a:t>
            </a:r>
            <a:r>
              <a:rPr lang="en-US" altLang="zh-TW" sz="1800">
                <a:latin typeface="Times New Roman" pitchFamily="18" charset="0"/>
                <a:ea typeface="標楷體" pitchFamily="65" charset="-120"/>
              </a:rPr>
              <a:t>(§17)</a:t>
            </a:r>
          </a:p>
          <a:p>
            <a:pPr eaLnBrk="1" hangingPunct="1">
              <a:lnSpc>
                <a:spcPct val="90000"/>
              </a:lnSpc>
              <a:defRPr/>
            </a:pPr>
            <a:endParaRPr lang="en-US" altLang="zh-TW" sz="2800">
              <a:latin typeface="Times New Roman" pitchFamily="18" charset="0"/>
              <a:ea typeface="標楷體" pitchFamily="65" charset="-120"/>
            </a:endParaRPr>
          </a:p>
        </p:txBody>
      </p:sp>
      <p:sp>
        <p:nvSpPr>
          <p:cNvPr id="306180" name="Text Box 4">
            <a:extLst>
              <a:ext uri="{FF2B5EF4-FFF2-40B4-BE49-F238E27FC236}">
                <a16:creationId xmlns:a16="http://schemas.microsoft.com/office/drawing/2014/main" id="{7BF9DF22-EFD2-BF1E-A62B-15747014DDCE}"/>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98A8FEB0-7AA1-60D6-44DF-2725BAA807F3}"/>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6D6AE730-727A-4BB7-9FDD-FBC239BE0D9C}" type="slidenum">
              <a:rPr kumimoji="0" lang="en-US" altLang="zh-TW" sz="1400">
                <a:latin typeface="Arial" panose="020B0604020202020204" pitchFamily="34" charset="0"/>
                <a:ea typeface="新細明體" panose="02020500000000000000" pitchFamily="18" charset="-120"/>
              </a:rPr>
              <a:pPr eaLnBrk="1" hangingPunct="1"/>
              <a:t>19</a:t>
            </a:fld>
            <a:endParaRPr kumimoji="0" lang="en-US" altLang="zh-TW" sz="1400">
              <a:latin typeface="Arial" panose="020B0604020202020204" pitchFamily="34" charset="0"/>
              <a:ea typeface="新細明體" panose="02020500000000000000" pitchFamily="18" charset="-120"/>
            </a:endParaRPr>
          </a:p>
        </p:txBody>
      </p:sp>
      <p:sp>
        <p:nvSpPr>
          <p:cNvPr id="307202" name="Rectangle 2">
            <a:extLst>
              <a:ext uri="{FF2B5EF4-FFF2-40B4-BE49-F238E27FC236}">
                <a16:creationId xmlns:a16="http://schemas.microsoft.com/office/drawing/2014/main" id="{B398A389-33FB-14FD-B3F4-3755D7AF2226}"/>
              </a:ext>
            </a:extLst>
          </p:cNvPr>
          <p:cNvSpPr>
            <a:spLocks noGrp="1" noChangeArrowheads="1"/>
          </p:cNvSpPr>
          <p:nvPr>
            <p:ph type="title"/>
          </p:nvPr>
        </p:nvSpPr>
        <p:spPr>
          <a:xfrm>
            <a:off x="457200" y="381000"/>
            <a:ext cx="8229600" cy="1103313"/>
          </a:xfrm>
        </p:spPr>
        <p:txBody>
          <a:bodyPr/>
          <a:lstStyle/>
          <a:p>
            <a:pPr eaLnBrk="1" hangingPunct="1">
              <a:defRPr/>
            </a:pPr>
            <a:r>
              <a:rPr lang="zh-TW" altLang="en-US">
                <a:solidFill>
                  <a:schemeClr val="folHlink"/>
                </a:solidFill>
                <a:ea typeface="標楷體" pitchFamily="65" charset="-120"/>
              </a:rPr>
              <a:t>著作權之內容</a:t>
            </a:r>
          </a:p>
        </p:txBody>
      </p:sp>
      <p:sp>
        <p:nvSpPr>
          <p:cNvPr id="307203" name="Rectangle 3">
            <a:extLst>
              <a:ext uri="{FF2B5EF4-FFF2-40B4-BE49-F238E27FC236}">
                <a16:creationId xmlns:a16="http://schemas.microsoft.com/office/drawing/2014/main" id="{84717B8E-26C5-D0F4-E132-DFBFC7850D51}"/>
              </a:ext>
            </a:extLst>
          </p:cNvPr>
          <p:cNvSpPr>
            <a:spLocks noGrp="1" noChangeArrowheads="1"/>
          </p:cNvSpPr>
          <p:nvPr>
            <p:ph type="body" idx="1"/>
          </p:nvPr>
        </p:nvSpPr>
        <p:spPr>
          <a:xfrm>
            <a:off x="457200" y="1628775"/>
            <a:ext cx="8229600" cy="4467225"/>
          </a:xfrm>
        </p:spPr>
        <p:txBody>
          <a:bodyPr/>
          <a:lstStyle/>
          <a:p>
            <a:pPr eaLnBrk="1" hangingPunct="1">
              <a:lnSpc>
                <a:spcPct val="90000"/>
              </a:lnSpc>
              <a:defRPr/>
            </a:pPr>
            <a:r>
              <a:rPr lang="zh-TW" altLang="en-US" dirty="0">
                <a:latin typeface="Times New Roman" pitchFamily="18" charset="0"/>
                <a:ea typeface="標楷體" pitchFamily="65" charset="-120"/>
              </a:rPr>
              <a:t>著作財產權</a:t>
            </a:r>
          </a:p>
          <a:p>
            <a:pPr lvl="1" eaLnBrk="1" hangingPunct="1">
              <a:lnSpc>
                <a:spcPct val="90000"/>
              </a:lnSpc>
              <a:defRPr/>
            </a:pPr>
            <a:r>
              <a:rPr lang="zh-TW" altLang="en-US" dirty="0">
                <a:latin typeface="Times New Roman" pitchFamily="18" charset="0"/>
                <a:ea typeface="標楷體" pitchFamily="65" charset="-120"/>
              </a:rPr>
              <a:t>有形之利用權</a:t>
            </a:r>
          </a:p>
          <a:p>
            <a:pPr lvl="2" eaLnBrk="1" hangingPunct="1">
              <a:lnSpc>
                <a:spcPct val="90000"/>
              </a:lnSpc>
              <a:defRPr/>
            </a:pPr>
            <a:r>
              <a:rPr lang="zh-TW" altLang="en-US" dirty="0">
                <a:solidFill>
                  <a:srgbClr val="FFC000"/>
                </a:solidFill>
                <a:latin typeface="Times New Roman" pitchFamily="18" charset="0"/>
                <a:ea typeface="標楷體" pitchFamily="65" charset="-120"/>
              </a:rPr>
              <a:t>重製權（</a:t>
            </a:r>
            <a:r>
              <a:rPr lang="en-US" altLang="zh-TW" dirty="0">
                <a:solidFill>
                  <a:srgbClr val="FFC000"/>
                </a:solidFill>
                <a:latin typeface="Times New Roman" pitchFamily="18" charset="0"/>
                <a:ea typeface="標楷體" pitchFamily="65" charset="-120"/>
              </a:rPr>
              <a:t>§22, §3I</a:t>
            </a:r>
            <a:r>
              <a:rPr lang="en-US" altLang="zh-TW" dirty="0">
                <a:solidFill>
                  <a:srgbClr val="FFC000"/>
                </a:solidFill>
                <a:latin typeface="Times New Roman" pitchFamily="18" charset="0"/>
                <a:ea typeface="標楷體" pitchFamily="65" charset="-120"/>
                <a:sym typeface="Wingdings" pitchFamily="2" charset="2"/>
              </a:rPr>
              <a:t></a:t>
            </a:r>
            <a:r>
              <a:rPr lang="zh-TW" altLang="en-US" dirty="0">
                <a:solidFill>
                  <a:srgbClr val="FFC000"/>
                </a:solidFill>
                <a:latin typeface="Times New Roman" pitchFamily="18" charset="0"/>
                <a:ea typeface="標楷體" pitchFamily="65" charset="-120"/>
              </a:rPr>
              <a:t>）</a:t>
            </a:r>
          </a:p>
          <a:p>
            <a:pPr lvl="2" eaLnBrk="1" hangingPunct="1">
              <a:lnSpc>
                <a:spcPct val="90000"/>
              </a:lnSpc>
              <a:defRPr/>
            </a:pPr>
            <a:r>
              <a:rPr lang="zh-TW" altLang="en-US" dirty="0">
                <a:latin typeface="Times New Roman" pitchFamily="18" charset="0"/>
                <a:ea typeface="標楷體" pitchFamily="65" charset="-120"/>
              </a:rPr>
              <a:t>改作權（</a:t>
            </a:r>
            <a:r>
              <a:rPr lang="en-US" altLang="zh-TW" dirty="0">
                <a:latin typeface="Times New Roman" pitchFamily="18" charset="0"/>
                <a:ea typeface="標楷體" pitchFamily="65" charset="-120"/>
              </a:rPr>
              <a:t>§28, §3I</a:t>
            </a:r>
            <a:r>
              <a:rPr lang="en-US" altLang="zh-TW" dirty="0">
                <a:latin typeface="Times New Roman" pitchFamily="18" charset="0"/>
                <a:ea typeface="標楷體" pitchFamily="65" charset="-120"/>
                <a:sym typeface="Wingdings" pitchFamily="2" charset="2"/>
              </a:rPr>
              <a:t></a:t>
            </a:r>
            <a:r>
              <a:rPr lang="zh-TW" altLang="en-US" dirty="0">
                <a:latin typeface="Times New Roman" pitchFamily="18" charset="0"/>
                <a:ea typeface="標楷體" pitchFamily="65" charset="-120"/>
              </a:rPr>
              <a:t>）</a:t>
            </a:r>
          </a:p>
          <a:p>
            <a:pPr lvl="2" eaLnBrk="1" hangingPunct="1">
              <a:lnSpc>
                <a:spcPct val="90000"/>
              </a:lnSpc>
              <a:defRPr/>
            </a:pPr>
            <a:r>
              <a:rPr lang="zh-TW" altLang="en-US" dirty="0">
                <a:latin typeface="Times New Roman" pitchFamily="18" charset="0"/>
                <a:ea typeface="標楷體" pitchFamily="65" charset="-120"/>
              </a:rPr>
              <a:t>編輯權（</a:t>
            </a:r>
            <a:r>
              <a:rPr lang="en-US" altLang="zh-TW" dirty="0">
                <a:latin typeface="Times New Roman" pitchFamily="18" charset="0"/>
                <a:ea typeface="標楷體" pitchFamily="65" charset="-120"/>
              </a:rPr>
              <a:t>§28</a:t>
            </a:r>
            <a:r>
              <a:rPr lang="zh-TW" altLang="en-US" dirty="0">
                <a:latin typeface="Times New Roman" pitchFamily="18" charset="0"/>
                <a:ea typeface="標楷體" pitchFamily="65" charset="-120"/>
              </a:rPr>
              <a:t>）</a:t>
            </a:r>
          </a:p>
          <a:p>
            <a:pPr lvl="2" eaLnBrk="1" hangingPunct="1">
              <a:lnSpc>
                <a:spcPct val="90000"/>
              </a:lnSpc>
              <a:defRPr/>
            </a:pPr>
            <a:r>
              <a:rPr lang="zh-TW" altLang="en-US" dirty="0">
                <a:solidFill>
                  <a:srgbClr val="FFC000"/>
                </a:solidFill>
                <a:latin typeface="Times New Roman" pitchFamily="18" charset="0"/>
                <a:ea typeface="標楷體" pitchFamily="65" charset="-120"/>
              </a:rPr>
              <a:t>散布權（</a:t>
            </a:r>
            <a:r>
              <a:rPr lang="en-US" altLang="zh-TW" dirty="0">
                <a:solidFill>
                  <a:srgbClr val="FFC000"/>
                </a:solidFill>
                <a:latin typeface="Times New Roman" pitchFamily="18" charset="0"/>
                <a:ea typeface="標楷體" pitchFamily="65" charset="-120"/>
              </a:rPr>
              <a:t>§28-1</a:t>
            </a:r>
            <a:r>
              <a:rPr lang="zh-TW" altLang="en-US" dirty="0">
                <a:solidFill>
                  <a:srgbClr val="FFC000"/>
                </a:solidFill>
                <a:latin typeface="Times New Roman" pitchFamily="18" charset="0"/>
                <a:ea typeface="標楷體" pitchFamily="65" charset="-120"/>
              </a:rPr>
              <a:t>）</a:t>
            </a:r>
          </a:p>
          <a:p>
            <a:pPr lvl="3" eaLnBrk="1" hangingPunct="1">
              <a:lnSpc>
                <a:spcPct val="90000"/>
              </a:lnSpc>
              <a:defRPr/>
            </a:pPr>
            <a:r>
              <a:rPr lang="zh-TW" altLang="en-US" dirty="0">
                <a:latin typeface="Times New Roman" pitchFamily="18" charset="0"/>
                <a:ea typeface="標楷體" pitchFamily="65" charset="-120"/>
              </a:rPr>
              <a:t>限制：第一次銷售原則、耗盡原則或用盡原則（</a:t>
            </a:r>
            <a:r>
              <a:rPr lang="en-US" altLang="zh-TW" dirty="0">
                <a:latin typeface="Times New Roman" pitchFamily="18" charset="0"/>
                <a:ea typeface="標楷體" pitchFamily="65" charset="-120"/>
              </a:rPr>
              <a:t>§59-1</a:t>
            </a:r>
            <a:r>
              <a:rPr lang="zh-TW" altLang="en-US" dirty="0">
                <a:latin typeface="Times New Roman" pitchFamily="18" charset="0"/>
                <a:ea typeface="標楷體" pitchFamily="65" charset="-120"/>
              </a:rPr>
              <a:t>）</a:t>
            </a:r>
          </a:p>
          <a:p>
            <a:pPr lvl="2" eaLnBrk="1" hangingPunct="1">
              <a:lnSpc>
                <a:spcPct val="90000"/>
              </a:lnSpc>
              <a:defRPr/>
            </a:pPr>
            <a:r>
              <a:rPr lang="zh-TW" altLang="en-US" dirty="0">
                <a:latin typeface="Times New Roman" pitchFamily="18" charset="0"/>
                <a:ea typeface="標楷體" pitchFamily="65" charset="-120"/>
              </a:rPr>
              <a:t>出租權（</a:t>
            </a:r>
            <a:r>
              <a:rPr lang="en-US" altLang="zh-TW" dirty="0">
                <a:latin typeface="Times New Roman" pitchFamily="18" charset="0"/>
                <a:ea typeface="標楷體" pitchFamily="65" charset="-120"/>
              </a:rPr>
              <a:t>§29</a:t>
            </a:r>
            <a:r>
              <a:rPr lang="zh-TW" altLang="en-US" dirty="0">
                <a:latin typeface="Times New Roman" pitchFamily="18" charset="0"/>
                <a:ea typeface="標楷體" pitchFamily="65" charset="-120"/>
              </a:rPr>
              <a:t>）</a:t>
            </a:r>
          </a:p>
          <a:p>
            <a:pPr lvl="3" eaLnBrk="1" hangingPunct="1">
              <a:lnSpc>
                <a:spcPct val="90000"/>
              </a:lnSpc>
              <a:defRPr/>
            </a:pPr>
            <a:r>
              <a:rPr lang="zh-TW" altLang="en-US" dirty="0">
                <a:latin typeface="Times New Roman" pitchFamily="18" charset="0"/>
                <a:ea typeface="標楷體" pitchFamily="65" charset="-120"/>
              </a:rPr>
              <a:t>限制：第一次銷售原則、耗盡原則或用盡原則（</a:t>
            </a:r>
            <a:r>
              <a:rPr lang="en-US" altLang="zh-TW" dirty="0">
                <a:latin typeface="Times New Roman" pitchFamily="18" charset="0"/>
                <a:ea typeface="標楷體" pitchFamily="65" charset="-120"/>
              </a:rPr>
              <a:t>§60I</a:t>
            </a:r>
            <a:r>
              <a:rPr lang="zh-TW" altLang="en-US" dirty="0">
                <a:latin typeface="Times New Roman" pitchFamily="18" charset="0"/>
                <a:ea typeface="標楷體" pitchFamily="65" charset="-120"/>
              </a:rPr>
              <a:t>）</a:t>
            </a:r>
          </a:p>
          <a:p>
            <a:pPr lvl="2" eaLnBrk="1" hangingPunct="1">
              <a:lnSpc>
                <a:spcPct val="90000"/>
              </a:lnSpc>
              <a:defRPr/>
            </a:pPr>
            <a:r>
              <a:rPr lang="zh-TW" altLang="en-US" dirty="0">
                <a:latin typeface="Times New Roman" pitchFamily="18" charset="0"/>
                <a:ea typeface="標楷體" pitchFamily="65" charset="-120"/>
              </a:rPr>
              <a:t>輸入權</a:t>
            </a:r>
            <a:r>
              <a:rPr lang="zh-TW" altLang="en-US" dirty="0">
                <a:effectLst/>
                <a:latin typeface="Times New Roman" pitchFamily="18" charset="0"/>
                <a:ea typeface="標楷體" pitchFamily="65" charset="-120"/>
              </a:rPr>
              <a:t> </a:t>
            </a:r>
            <a:r>
              <a:rPr lang="zh-TW" altLang="en-US" dirty="0">
                <a:latin typeface="Times New Roman" pitchFamily="18" charset="0"/>
                <a:ea typeface="標楷體" pitchFamily="65" charset="-120"/>
              </a:rPr>
              <a:t>？</a:t>
            </a:r>
            <a:r>
              <a:rPr lang="zh-TW" altLang="en-US" dirty="0">
                <a:effectLst/>
                <a:latin typeface="Times New Roman" pitchFamily="18" charset="0"/>
                <a:ea typeface="標楷體" pitchFamily="65" charset="-120"/>
              </a:rPr>
              <a:t> 　　　　　</a:t>
            </a:r>
          </a:p>
        </p:txBody>
      </p:sp>
      <p:sp>
        <p:nvSpPr>
          <p:cNvPr id="307204" name="Text Box 4">
            <a:extLst>
              <a:ext uri="{FF2B5EF4-FFF2-40B4-BE49-F238E27FC236}">
                <a16:creationId xmlns:a16="http://schemas.microsoft.com/office/drawing/2014/main" id="{D595544F-D962-821C-C36E-6B3FE32C2141}"/>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07203">
                                            <p:txEl>
                                              <p:pRg st="9" end="9"/>
                                            </p:txEl>
                                          </p:spTgt>
                                        </p:tgtEl>
                                        <p:attrNameLst>
                                          <p:attrName>style.visibility</p:attrName>
                                        </p:attrNameLst>
                                      </p:cBhvr>
                                      <p:to>
                                        <p:strVal val="visible"/>
                                      </p:to>
                                    </p:set>
                                    <p:animEffect transition="in" filter="diamond(in)">
                                      <p:cBhvr>
                                        <p:cTn id="7" dur="2000"/>
                                        <p:tgtEl>
                                          <p:spTgt spid="30720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3A535AA0-8218-BF28-AD6D-1AB56BD533E1}"/>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BF74807E-3160-4B37-A33B-D45E4D656561}" type="slidenum">
              <a:rPr kumimoji="0" lang="en-US" altLang="zh-TW" sz="1400">
                <a:solidFill>
                  <a:srgbClr val="FFFFFF"/>
                </a:solidFill>
                <a:latin typeface="Arial" panose="020B0604020202020204" pitchFamily="34" charset="0"/>
                <a:ea typeface="新細明體" panose="02020500000000000000" pitchFamily="18" charset="-120"/>
              </a:rPr>
              <a:pPr eaLnBrk="1" hangingPunct="1"/>
              <a:t>2</a:t>
            </a:fld>
            <a:endParaRPr kumimoji="0" lang="en-US" altLang="zh-TW" sz="1400">
              <a:solidFill>
                <a:srgbClr val="FFFFFF"/>
              </a:solidFill>
              <a:latin typeface="Arial" panose="020B0604020202020204" pitchFamily="34" charset="0"/>
              <a:ea typeface="新細明體" panose="02020500000000000000" pitchFamily="18" charset="-120"/>
            </a:endParaRPr>
          </a:p>
        </p:txBody>
      </p:sp>
      <p:sp>
        <p:nvSpPr>
          <p:cNvPr id="321538" name="Rectangle 2">
            <a:extLst>
              <a:ext uri="{FF2B5EF4-FFF2-40B4-BE49-F238E27FC236}">
                <a16:creationId xmlns:a16="http://schemas.microsoft.com/office/drawing/2014/main" id="{F84B6C84-40AE-5925-50CD-1933ADE05344}"/>
              </a:ext>
            </a:extLst>
          </p:cNvPr>
          <p:cNvSpPr>
            <a:spLocks noGrp="1" noChangeArrowheads="1"/>
          </p:cNvSpPr>
          <p:nvPr>
            <p:ph type="title"/>
          </p:nvPr>
        </p:nvSpPr>
        <p:spPr>
          <a:xfrm>
            <a:off x="457200" y="381000"/>
            <a:ext cx="8229600" cy="960438"/>
          </a:xfrm>
        </p:spPr>
        <p:txBody>
          <a:bodyPr/>
          <a:lstStyle/>
          <a:p>
            <a:pPr eaLnBrk="1" hangingPunct="1">
              <a:defRPr/>
            </a:pPr>
            <a:r>
              <a:rPr lang="zh-TW" altLang="en-US" sz="3600">
                <a:latin typeface="Times New Roman" charset="0"/>
                <a:ea typeface="標楷體" pitchFamily="65" charset="-120"/>
              </a:rPr>
              <a:t>遇到侵害著作權爭議應該怎麼思考？</a:t>
            </a:r>
            <a:endParaRPr lang="zh-TW" altLang="en-US" sz="3600">
              <a:ea typeface="標楷體" pitchFamily="65" charset="-120"/>
            </a:endParaRPr>
          </a:p>
        </p:txBody>
      </p:sp>
      <p:sp>
        <p:nvSpPr>
          <p:cNvPr id="321539" name="Rectangle 3">
            <a:extLst>
              <a:ext uri="{FF2B5EF4-FFF2-40B4-BE49-F238E27FC236}">
                <a16:creationId xmlns:a16="http://schemas.microsoft.com/office/drawing/2014/main" id="{04FB3A0E-23B8-9989-DE78-7DFBD372D694}"/>
              </a:ext>
            </a:extLst>
          </p:cNvPr>
          <p:cNvSpPr>
            <a:spLocks noGrp="1" noChangeArrowheads="1"/>
          </p:cNvSpPr>
          <p:nvPr>
            <p:ph type="body" idx="1"/>
          </p:nvPr>
        </p:nvSpPr>
        <p:spPr>
          <a:xfrm>
            <a:off x="457200" y="1268413"/>
            <a:ext cx="8229600" cy="4827587"/>
          </a:xfrm>
        </p:spPr>
        <p:txBody>
          <a:bodyPr/>
          <a:lstStyle/>
          <a:p>
            <a:pPr eaLnBrk="1" hangingPunct="1">
              <a:defRPr/>
            </a:pPr>
            <a:r>
              <a:rPr lang="zh-TW" altLang="en-US" sz="2800">
                <a:solidFill>
                  <a:schemeClr val="folHlink"/>
                </a:solidFill>
                <a:latin typeface="標楷體" pitchFamily="65" charset="-120"/>
                <a:ea typeface="標楷體" pitchFamily="65" charset="-120"/>
              </a:rPr>
              <a:t>著作權之客體</a:t>
            </a:r>
            <a:r>
              <a:rPr lang="en-US" altLang="zh-TW" sz="2800">
                <a:solidFill>
                  <a:schemeClr val="folHlink"/>
                </a:solidFill>
                <a:latin typeface="標楷體" pitchFamily="65" charset="-120"/>
                <a:ea typeface="標楷體" pitchFamily="65" charset="-120"/>
              </a:rPr>
              <a:t>-</a:t>
            </a:r>
            <a:r>
              <a:rPr lang="zh-TW" altLang="en-US" sz="2800">
                <a:solidFill>
                  <a:schemeClr val="folHlink"/>
                </a:solidFill>
                <a:latin typeface="標楷體" pitchFamily="65" charset="-120"/>
                <a:ea typeface="標楷體" pitchFamily="65" charset="-120"/>
              </a:rPr>
              <a:t>著作</a:t>
            </a:r>
          </a:p>
          <a:p>
            <a:pPr lvl="1" eaLnBrk="1" hangingPunct="1">
              <a:defRPr/>
            </a:pPr>
            <a:r>
              <a:rPr lang="zh-TW" altLang="en-US" sz="2400">
                <a:latin typeface="標楷體" pitchFamily="65" charset="-120"/>
                <a:ea typeface="標楷體" pitchFamily="65" charset="-120"/>
              </a:rPr>
              <a:t>到底有沒有著作存在？</a:t>
            </a:r>
            <a:endParaRPr lang="zh-TW" altLang="en-US" sz="2400">
              <a:solidFill>
                <a:schemeClr val="folHlink"/>
              </a:solidFill>
              <a:latin typeface="標楷體" pitchFamily="65" charset="-120"/>
              <a:ea typeface="標楷體" pitchFamily="65" charset="-120"/>
            </a:endParaRPr>
          </a:p>
          <a:p>
            <a:pPr eaLnBrk="1" hangingPunct="1">
              <a:defRPr/>
            </a:pPr>
            <a:r>
              <a:rPr lang="zh-TW" altLang="en-US" sz="2800">
                <a:latin typeface="標楷體" pitchFamily="65" charset="-120"/>
                <a:ea typeface="標楷體" pitchFamily="65" charset="-120"/>
              </a:rPr>
              <a:t>著作權之主體</a:t>
            </a:r>
            <a:r>
              <a:rPr lang="en-US" altLang="zh-TW" sz="2800">
                <a:latin typeface="標楷體" pitchFamily="65" charset="-120"/>
                <a:ea typeface="標楷體" pitchFamily="65" charset="-120"/>
              </a:rPr>
              <a:t>(</a:t>
            </a:r>
            <a:r>
              <a:rPr lang="zh-TW" altLang="en-US" sz="2800">
                <a:latin typeface="標楷體" pitchFamily="65" charset="-120"/>
                <a:ea typeface="標楷體" pitchFamily="65" charset="-120"/>
              </a:rPr>
              <a:t>著作人</a:t>
            </a:r>
            <a:r>
              <a:rPr lang="en-US" altLang="zh-TW" sz="2800">
                <a:latin typeface="標楷體" pitchFamily="65" charset="-120"/>
                <a:ea typeface="標楷體" pitchFamily="65" charset="-120"/>
              </a:rPr>
              <a:t>)</a:t>
            </a:r>
            <a:r>
              <a:rPr lang="zh-TW" altLang="en-US" sz="2800">
                <a:latin typeface="標楷體" pitchFamily="65" charset="-120"/>
                <a:ea typeface="標楷體" pitchFamily="65" charset="-120"/>
              </a:rPr>
              <a:t>及著作權之歸屬</a:t>
            </a:r>
          </a:p>
          <a:p>
            <a:pPr lvl="1" eaLnBrk="1" hangingPunct="1">
              <a:defRPr/>
            </a:pPr>
            <a:r>
              <a:rPr kumimoji="0" lang="zh-TW" altLang="en-US" sz="2400">
                <a:latin typeface="標楷體" pitchFamily="65" charset="-120"/>
                <a:ea typeface="標楷體" pitchFamily="65" charset="-120"/>
              </a:rPr>
              <a:t>主張權利的人真的是著作權人嗎</a:t>
            </a:r>
            <a:r>
              <a:rPr lang="zh-TW" altLang="en-US" sz="2400">
                <a:latin typeface="標楷體" pitchFamily="65" charset="-120"/>
                <a:ea typeface="標楷體" pitchFamily="65" charset="-120"/>
              </a:rPr>
              <a:t>？</a:t>
            </a:r>
          </a:p>
          <a:p>
            <a:pPr eaLnBrk="1" hangingPunct="1">
              <a:defRPr/>
            </a:pPr>
            <a:r>
              <a:rPr lang="zh-TW" altLang="en-US" sz="2800">
                <a:solidFill>
                  <a:schemeClr val="folHlink"/>
                </a:solidFill>
                <a:latin typeface="標楷體" pitchFamily="65" charset="-120"/>
                <a:ea typeface="標楷體" pitchFamily="65" charset="-120"/>
              </a:rPr>
              <a:t>著作權之內容</a:t>
            </a:r>
          </a:p>
          <a:p>
            <a:pPr lvl="1" eaLnBrk="1" hangingPunct="1">
              <a:defRPr/>
            </a:pPr>
            <a:r>
              <a:rPr kumimoji="0" lang="zh-TW" altLang="en-US" sz="2400">
                <a:latin typeface="標楷體" pitchFamily="65" charset="-120"/>
                <a:ea typeface="標楷體" pitchFamily="65" charset="-120"/>
              </a:rPr>
              <a:t>侵害到之權利內容為何</a:t>
            </a:r>
            <a:r>
              <a:rPr lang="zh-TW" altLang="en-US" sz="2400">
                <a:latin typeface="標楷體" pitchFamily="65" charset="-120"/>
                <a:ea typeface="標楷體" pitchFamily="65" charset="-120"/>
              </a:rPr>
              <a:t>？</a:t>
            </a:r>
            <a:endParaRPr lang="zh-TW" altLang="en-US" sz="2400">
              <a:solidFill>
                <a:schemeClr val="folHlink"/>
              </a:solidFill>
              <a:latin typeface="標楷體" pitchFamily="65" charset="-120"/>
              <a:ea typeface="標楷體" pitchFamily="65" charset="-120"/>
            </a:endParaRPr>
          </a:p>
          <a:p>
            <a:pPr eaLnBrk="1" hangingPunct="1">
              <a:defRPr/>
            </a:pPr>
            <a:r>
              <a:rPr lang="zh-TW" altLang="en-US" sz="2800">
                <a:solidFill>
                  <a:schemeClr val="folHlink"/>
                </a:solidFill>
                <a:latin typeface="標楷體" pitchFamily="65" charset="-120"/>
                <a:ea typeface="標楷體" pitchFamily="65" charset="-120"/>
              </a:rPr>
              <a:t>著作權之限制</a:t>
            </a:r>
            <a:r>
              <a:rPr lang="zh-TW" altLang="en-US" sz="2800">
                <a:solidFill>
                  <a:schemeClr val="folHlink"/>
                </a:solidFill>
                <a:ea typeface="標楷體" pitchFamily="65" charset="-120"/>
              </a:rPr>
              <a:t>（網路使用他人著作的界線）</a:t>
            </a:r>
            <a:endParaRPr lang="zh-TW" altLang="en-US" sz="2800">
              <a:solidFill>
                <a:schemeClr val="folHlink"/>
              </a:solidFill>
              <a:latin typeface="標楷體" pitchFamily="65" charset="-120"/>
              <a:ea typeface="標楷體" pitchFamily="65" charset="-120"/>
            </a:endParaRPr>
          </a:p>
          <a:p>
            <a:pPr lvl="1" eaLnBrk="1" hangingPunct="1">
              <a:defRPr/>
            </a:pPr>
            <a:r>
              <a:rPr lang="zh-TW" altLang="en-US" sz="2400">
                <a:latin typeface="標楷體" pitchFamily="65" charset="-120"/>
                <a:ea typeface="標楷體" pitchFamily="65" charset="-120"/>
              </a:rPr>
              <a:t>有無可能主張合理使用？</a:t>
            </a:r>
            <a:endParaRPr lang="zh-TW" altLang="en-US" sz="2400">
              <a:solidFill>
                <a:schemeClr val="folHlink"/>
              </a:solidFill>
              <a:latin typeface="標楷體" pitchFamily="65" charset="-120"/>
              <a:ea typeface="標楷體" pitchFamily="65" charset="-120"/>
            </a:endParaRPr>
          </a:p>
          <a:p>
            <a:pPr eaLnBrk="1" hangingPunct="1">
              <a:defRPr/>
            </a:pPr>
            <a:r>
              <a:rPr lang="zh-TW" altLang="en-US" sz="2800">
                <a:latin typeface="標楷體" pitchFamily="65" charset="-120"/>
                <a:ea typeface="標楷體" pitchFamily="65" charset="-120"/>
              </a:rPr>
              <a:t>侵害著作權之救濟</a:t>
            </a:r>
          </a:p>
          <a:p>
            <a:pPr lvl="1" eaLnBrk="1" hangingPunct="1">
              <a:defRPr/>
            </a:pPr>
            <a:r>
              <a:rPr kumimoji="0" lang="zh-TW" altLang="en-US" sz="2400">
                <a:latin typeface="標楷體" pitchFamily="65" charset="-120"/>
                <a:ea typeface="標楷體" pitchFamily="65" charset="-120"/>
              </a:rPr>
              <a:t>將面對什麼責任以及處罰</a:t>
            </a:r>
            <a:r>
              <a:rPr lang="zh-TW" altLang="en-US" sz="2400">
                <a:latin typeface="標楷體" pitchFamily="65" charset="-120"/>
                <a:ea typeface="標楷體" pitchFamily="65" charset="-120"/>
              </a:rPr>
              <a:t>？</a:t>
            </a:r>
          </a:p>
          <a:p>
            <a:pPr eaLnBrk="1" hangingPunct="1">
              <a:defRPr/>
            </a:pPr>
            <a:endParaRPr lang="zh-TW" altLang="en-US" sz="2800">
              <a:latin typeface="標楷體" pitchFamily="65" charset="-120"/>
              <a:ea typeface="標楷體" pitchFamily="65" charset="-120"/>
            </a:endParaRPr>
          </a:p>
          <a:p>
            <a:pPr eaLnBrk="1" hangingPunct="1">
              <a:defRPr/>
            </a:pPr>
            <a:endParaRPr lang="zh-TW" altLang="en-US">
              <a:solidFill>
                <a:schemeClr val="folHlink"/>
              </a:solidFill>
              <a:effectLst/>
              <a:latin typeface="標楷體" pitchFamily="65" charset="-120"/>
              <a:ea typeface="標楷體" pitchFamily="65" charset="-120"/>
            </a:endParaRPr>
          </a:p>
          <a:p>
            <a:pPr eaLnBrk="1" hangingPunct="1">
              <a:defRPr/>
            </a:pPr>
            <a:endParaRPr lang="en-US" altLang="zh-TW">
              <a:solidFill>
                <a:schemeClr val="folHlink"/>
              </a:solidFill>
              <a:effectLst/>
              <a:latin typeface="標楷體" pitchFamily="65" charset="-120"/>
              <a:ea typeface="標楷體" pitchFamily="65" charset="-120"/>
            </a:endParaRPr>
          </a:p>
        </p:txBody>
      </p:sp>
      <p:sp>
        <p:nvSpPr>
          <p:cNvPr id="321540" name="Text Box 4">
            <a:extLst>
              <a:ext uri="{FF2B5EF4-FFF2-40B4-BE49-F238E27FC236}">
                <a16:creationId xmlns:a16="http://schemas.microsoft.com/office/drawing/2014/main" id="{78AC2932-A118-F9F8-EE98-1D0EF6E5CF2C}"/>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solidFill>
                  <a:srgbClr val="FFFFFF"/>
                </a:solidFill>
                <a:effectLst>
                  <a:outerShdw blurRad="38100" dist="38100" dir="2700000" algn="tl">
                    <a:srgbClr val="000000"/>
                  </a:outerShdw>
                </a:effectLst>
                <a:ea typeface="華康魏碑體" pitchFamily="65" charset="-120"/>
              </a:rPr>
              <a:t>務實法律事務所</a:t>
            </a:r>
          </a:p>
          <a:p>
            <a:pPr>
              <a:defRPr/>
            </a:pPr>
            <a:r>
              <a:rPr lang="en-US" altLang="zh-TW" sz="1200" b="1">
                <a:solidFill>
                  <a:srgbClr val="FFFFFF"/>
                </a:solidFill>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21539">
                                            <p:txEl>
                                              <p:pRg st="1" end="1"/>
                                            </p:txEl>
                                          </p:spTgt>
                                        </p:tgtEl>
                                        <p:attrNameLst>
                                          <p:attrName>style.visibility</p:attrName>
                                        </p:attrNameLst>
                                      </p:cBhvr>
                                      <p:to>
                                        <p:strVal val="visible"/>
                                      </p:to>
                                    </p:set>
                                    <p:animEffect transition="in" filter="box(in)">
                                      <p:cBhvr>
                                        <p:cTn id="7" dur="500"/>
                                        <p:tgtEl>
                                          <p:spTgt spid="3215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21539">
                                            <p:txEl>
                                              <p:pRg st="3" end="3"/>
                                            </p:txEl>
                                          </p:spTgt>
                                        </p:tgtEl>
                                        <p:attrNameLst>
                                          <p:attrName>style.visibility</p:attrName>
                                        </p:attrNameLst>
                                      </p:cBhvr>
                                      <p:to>
                                        <p:strVal val="visible"/>
                                      </p:to>
                                    </p:set>
                                    <p:anim calcmode="lin" valueType="num">
                                      <p:cBhvr additive="base">
                                        <p:cTn id="12" dur="500" fill="hold"/>
                                        <p:tgtEl>
                                          <p:spTgt spid="321539">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215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321539">
                                            <p:txEl>
                                              <p:pRg st="5" end="5"/>
                                            </p:txEl>
                                          </p:spTgt>
                                        </p:tgtEl>
                                        <p:attrNameLst>
                                          <p:attrName>style.visibility</p:attrName>
                                        </p:attrNameLst>
                                      </p:cBhvr>
                                      <p:to>
                                        <p:strVal val="visible"/>
                                      </p:to>
                                    </p:set>
                                    <p:animEffect transition="in" filter="blinds(horizontal)">
                                      <p:cBhvr>
                                        <p:cTn id="18" dur="500"/>
                                        <p:tgtEl>
                                          <p:spTgt spid="321539">
                                            <p:txEl>
                                              <p:pRg st="5" end="5"/>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321539">
                                            <p:txEl>
                                              <p:pRg st="7" end="7"/>
                                            </p:txEl>
                                          </p:spTgt>
                                        </p:tgtEl>
                                        <p:attrNameLst>
                                          <p:attrName>style.visibility</p:attrName>
                                        </p:attrNameLst>
                                      </p:cBhvr>
                                      <p:to>
                                        <p:strVal val="visible"/>
                                      </p:to>
                                    </p:set>
                                    <p:animEffect transition="in" filter="checkerboard(across)">
                                      <p:cBhvr>
                                        <p:cTn id="23" dur="500"/>
                                        <p:tgtEl>
                                          <p:spTgt spid="321539">
                                            <p:txEl>
                                              <p:pRg st="7" end="7"/>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nodeType="clickEffect">
                                  <p:stCondLst>
                                    <p:cond delay="0"/>
                                  </p:stCondLst>
                                  <p:childTnLst>
                                    <p:set>
                                      <p:cBhvr>
                                        <p:cTn id="27" dur="1" fill="hold">
                                          <p:stCondLst>
                                            <p:cond delay="0"/>
                                          </p:stCondLst>
                                        </p:cTn>
                                        <p:tgtEl>
                                          <p:spTgt spid="321539">
                                            <p:txEl>
                                              <p:pRg st="9" end="9"/>
                                            </p:txEl>
                                          </p:spTgt>
                                        </p:tgtEl>
                                        <p:attrNameLst>
                                          <p:attrName>style.visibility</p:attrName>
                                        </p:attrNameLst>
                                      </p:cBhvr>
                                      <p:to>
                                        <p:strVal val="visible"/>
                                      </p:to>
                                    </p:set>
                                    <p:animEffect transition="in" filter="diamond(in)">
                                      <p:cBhvr>
                                        <p:cTn id="28" dur="2000"/>
                                        <p:tgtEl>
                                          <p:spTgt spid="3215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93363A50-A2BA-BC02-67EE-DF3A3CAE24AF}"/>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96B7D7EA-D6C5-4647-93FA-1A019479D463}" type="slidenum">
              <a:rPr kumimoji="0" lang="en-US" altLang="zh-TW" sz="1400">
                <a:solidFill>
                  <a:srgbClr val="FFFFFF"/>
                </a:solidFill>
                <a:latin typeface="Arial" panose="020B0604020202020204" pitchFamily="34" charset="0"/>
                <a:ea typeface="新細明體" panose="02020500000000000000" pitchFamily="18" charset="-120"/>
              </a:rPr>
              <a:pPr eaLnBrk="1" hangingPunct="1"/>
              <a:t>20</a:t>
            </a:fld>
            <a:endParaRPr kumimoji="0" lang="en-US" altLang="zh-TW" sz="1400">
              <a:solidFill>
                <a:srgbClr val="FFFFFF"/>
              </a:solidFill>
              <a:latin typeface="Arial" panose="020B0604020202020204" pitchFamily="34" charset="0"/>
              <a:ea typeface="新細明體" panose="02020500000000000000" pitchFamily="18" charset="-120"/>
            </a:endParaRPr>
          </a:p>
        </p:txBody>
      </p:sp>
      <p:sp>
        <p:nvSpPr>
          <p:cNvPr id="355330" name="Rectangle 2">
            <a:extLst>
              <a:ext uri="{FF2B5EF4-FFF2-40B4-BE49-F238E27FC236}">
                <a16:creationId xmlns:a16="http://schemas.microsoft.com/office/drawing/2014/main" id="{20113793-B011-739F-7E95-FA3EE6526874}"/>
              </a:ext>
            </a:extLst>
          </p:cNvPr>
          <p:cNvSpPr>
            <a:spLocks noGrp="1" noChangeArrowheads="1"/>
          </p:cNvSpPr>
          <p:nvPr>
            <p:ph type="title"/>
          </p:nvPr>
        </p:nvSpPr>
        <p:spPr>
          <a:xfrm>
            <a:off x="457200" y="381000"/>
            <a:ext cx="8229600" cy="887413"/>
          </a:xfrm>
        </p:spPr>
        <p:txBody>
          <a:bodyPr/>
          <a:lstStyle/>
          <a:p>
            <a:pPr eaLnBrk="1" hangingPunct="1">
              <a:defRPr/>
            </a:pPr>
            <a:r>
              <a:rPr lang="zh-TW" altLang="en-US">
                <a:solidFill>
                  <a:schemeClr val="folHlink"/>
                </a:solidFill>
                <a:ea typeface="標楷體" pitchFamily="65" charset="-120"/>
              </a:rPr>
              <a:t>著作權之內容</a:t>
            </a:r>
          </a:p>
        </p:txBody>
      </p:sp>
      <p:sp>
        <p:nvSpPr>
          <p:cNvPr id="355331" name="Rectangle 3">
            <a:extLst>
              <a:ext uri="{FF2B5EF4-FFF2-40B4-BE49-F238E27FC236}">
                <a16:creationId xmlns:a16="http://schemas.microsoft.com/office/drawing/2014/main" id="{A80CE5C8-79CF-BDB3-66C4-C66DC6302C49}"/>
              </a:ext>
            </a:extLst>
          </p:cNvPr>
          <p:cNvSpPr>
            <a:spLocks noGrp="1" noChangeArrowheads="1"/>
          </p:cNvSpPr>
          <p:nvPr>
            <p:ph type="body" idx="1"/>
          </p:nvPr>
        </p:nvSpPr>
        <p:spPr>
          <a:xfrm>
            <a:off x="457200" y="1268413"/>
            <a:ext cx="8229600" cy="4827587"/>
          </a:xfrm>
        </p:spPr>
        <p:txBody>
          <a:bodyPr/>
          <a:lstStyle/>
          <a:p>
            <a:pPr eaLnBrk="1" hangingPunct="1">
              <a:defRPr/>
            </a:pPr>
            <a:r>
              <a:rPr lang="zh-TW" altLang="en-US" dirty="0">
                <a:latin typeface="Times New Roman" charset="0"/>
                <a:ea typeface="標楷體" pitchFamily="65" charset="-120"/>
              </a:rPr>
              <a:t>著作財產權</a:t>
            </a:r>
          </a:p>
          <a:p>
            <a:pPr lvl="1" eaLnBrk="1" hangingPunct="1">
              <a:defRPr/>
            </a:pPr>
            <a:r>
              <a:rPr lang="zh-TW" altLang="en-US" dirty="0">
                <a:latin typeface="Times New Roman" charset="0"/>
                <a:ea typeface="標楷體" pitchFamily="65" charset="-120"/>
              </a:rPr>
              <a:t>有形之利用權</a:t>
            </a:r>
          </a:p>
          <a:p>
            <a:pPr lvl="2" eaLnBrk="1" hangingPunct="1">
              <a:defRPr/>
            </a:pPr>
            <a:r>
              <a:rPr lang="zh-TW" altLang="en-US" dirty="0">
                <a:solidFill>
                  <a:schemeClr val="folHlink"/>
                </a:solidFill>
                <a:latin typeface="Times New Roman" charset="0"/>
                <a:ea typeface="標楷體" pitchFamily="65" charset="-120"/>
              </a:rPr>
              <a:t>重製權</a:t>
            </a:r>
            <a:r>
              <a:rPr lang="zh-TW" altLang="en-US" dirty="0">
                <a:latin typeface="Times New Roman" charset="0"/>
                <a:ea typeface="標楷體" pitchFamily="65" charset="-120"/>
              </a:rPr>
              <a:t>（</a:t>
            </a:r>
            <a:r>
              <a:rPr lang="en-US" altLang="zh-TW" dirty="0">
                <a:latin typeface="Times New Roman" charset="0"/>
                <a:ea typeface="標楷體" pitchFamily="65" charset="-120"/>
              </a:rPr>
              <a:t>§22, §3I</a:t>
            </a:r>
            <a:r>
              <a:rPr lang="en-US" altLang="zh-TW" dirty="0">
                <a:latin typeface="Times New Roman" charset="0"/>
                <a:ea typeface="標楷體" pitchFamily="65" charset="-120"/>
                <a:sym typeface="Wingdings" pitchFamily="2" charset="2"/>
              </a:rPr>
              <a:t></a:t>
            </a:r>
            <a:r>
              <a:rPr lang="zh-TW" altLang="en-US" dirty="0">
                <a:latin typeface="Times New Roman" charset="0"/>
                <a:ea typeface="標楷體" pitchFamily="65" charset="-120"/>
              </a:rPr>
              <a:t>）</a:t>
            </a:r>
            <a:endParaRPr lang="zh-TW" altLang="en-US" dirty="0"/>
          </a:p>
          <a:p>
            <a:pPr lvl="3" eaLnBrk="1" hangingPunct="1">
              <a:defRPr/>
            </a:pPr>
            <a:r>
              <a:rPr lang="zh-TW" altLang="en-US" dirty="0">
                <a:latin typeface="Times New Roman" charset="0"/>
                <a:ea typeface="標楷體" pitchFamily="65" charset="-120"/>
              </a:rPr>
              <a:t>下載</a:t>
            </a:r>
          </a:p>
          <a:p>
            <a:pPr lvl="3" eaLnBrk="1" hangingPunct="1">
              <a:defRPr/>
            </a:pPr>
            <a:r>
              <a:rPr lang="zh-TW" altLang="en-US" dirty="0">
                <a:latin typeface="Times New Roman" charset="0"/>
                <a:ea typeface="標楷體" pitchFamily="65" charset="-120"/>
              </a:rPr>
              <a:t>網友將影片上傳網站（如</a:t>
            </a:r>
            <a:r>
              <a:rPr lang="en-US" altLang="zh-TW" dirty="0">
                <a:latin typeface="Times New Roman" charset="0"/>
                <a:ea typeface="標楷體" pitchFamily="65" charset="-120"/>
              </a:rPr>
              <a:t>http://www .youtube.com </a:t>
            </a:r>
            <a:r>
              <a:rPr lang="zh-TW" altLang="en-US" dirty="0">
                <a:latin typeface="Times New Roman" charset="0"/>
                <a:ea typeface="標楷體" pitchFamily="65" charset="-120"/>
              </a:rPr>
              <a:t>）</a:t>
            </a:r>
            <a:r>
              <a:rPr lang="zh-TW" altLang="en-US" dirty="0">
                <a:latin typeface="標楷體" pitchFamily="65" charset="-120"/>
                <a:ea typeface="標楷體" pitchFamily="65" charset="-120"/>
              </a:rPr>
              <a:t>供他人得閱聽，涉及對該影片（視聽著作）之「重製」及「公開傳輸」行為，由於「重製」及「公開傳輸」均屬著作權法賦予著作財產權人之專屬權利，因而網友如未曾徵得該影片著作財產權人之同意或授權，屬侵害著作權法「重製權」及「公開傳輸權」之行為，而應負刑、民事責任</a:t>
            </a:r>
            <a:r>
              <a:rPr lang="zh-TW" altLang="en-US" dirty="0"/>
              <a:t>。</a:t>
            </a:r>
            <a:r>
              <a:rPr lang="en-US" altLang="zh-TW" dirty="0"/>
              <a:t>(</a:t>
            </a:r>
            <a:r>
              <a:rPr lang="zh-TW" altLang="en-US" dirty="0">
                <a:latin typeface="標楷體" pitchFamily="65" charset="-120"/>
                <a:ea typeface="標楷體" pitchFamily="65" charset="-120"/>
              </a:rPr>
              <a:t>電子郵件字</a:t>
            </a:r>
            <a:r>
              <a:rPr lang="zh-TW" altLang="en-US" dirty="0">
                <a:latin typeface="Times New Roman" charset="0"/>
                <a:ea typeface="標楷體" pitchFamily="65" charset="-120"/>
              </a:rPr>
              <a:t>第</a:t>
            </a:r>
            <a:r>
              <a:rPr lang="en-US" altLang="zh-TW" dirty="0">
                <a:latin typeface="Times New Roman" charset="0"/>
                <a:ea typeface="標楷體" pitchFamily="65" charset="-120"/>
              </a:rPr>
              <a:t>960917a</a:t>
            </a:r>
            <a:r>
              <a:rPr lang="zh-TW" altLang="en-US" dirty="0">
                <a:latin typeface="Times New Roman" charset="0"/>
                <a:ea typeface="標楷體" pitchFamily="65" charset="-120"/>
              </a:rPr>
              <a:t>號</a:t>
            </a:r>
            <a:r>
              <a:rPr lang="en-US" altLang="zh-TW" dirty="0"/>
              <a:t>)</a:t>
            </a:r>
            <a:endParaRPr lang="zh-TW" altLang="en-US" dirty="0">
              <a:latin typeface="Times New Roman" charset="0"/>
              <a:ea typeface="標楷體" pitchFamily="65" charset="-120"/>
            </a:endParaRPr>
          </a:p>
          <a:p>
            <a:pPr lvl="3" eaLnBrk="1" hangingPunct="1">
              <a:defRPr/>
            </a:pPr>
            <a:r>
              <a:rPr lang="zh-TW" altLang="en-US" dirty="0">
                <a:latin typeface="Times New Roman" charset="0"/>
                <a:ea typeface="標楷體" pitchFamily="65" charset="-120"/>
              </a:rPr>
              <a:t>暫時性重製</a:t>
            </a:r>
          </a:p>
          <a:p>
            <a:pPr lvl="3" eaLnBrk="1" hangingPunct="1">
              <a:defRPr/>
            </a:pPr>
            <a:endParaRPr lang="zh-TW" altLang="en-US" dirty="0">
              <a:latin typeface="Times New Roman" charset="0"/>
              <a:ea typeface="標楷體" pitchFamily="65" charset="-120"/>
            </a:endParaRPr>
          </a:p>
          <a:p>
            <a:pPr lvl="3" eaLnBrk="1" hangingPunct="1">
              <a:defRPr/>
            </a:pPr>
            <a:endParaRPr lang="en-US" altLang="zh-TW" dirty="0">
              <a:solidFill>
                <a:schemeClr val="folHlink"/>
              </a:solidFill>
              <a:latin typeface="Times New Roman" charset="0"/>
              <a:ea typeface="標楷體" pitchFamily="65" charset="-120"/>
            </a:endParaRPr>
          </a:p>
        </p:txBody>
      </p:sp>
      <p:sp>
        <p:nvSpPr>
          <p:cNvPr id="355332" name="Text Box 4">
            <a:extLst>
              <a:ext uri="{FF2B5EF4-FFF2-40B4-BE49-F238E27FC236}">
                <a16:creationId xmlns:a16="http://schemas.microsoft.com/office/drawing/2014/main" id="{339A0C3A-398A-E1F7-9DD7-F0FBB38F1D7C}"/>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solidFill>
                  <a:srgbClr val="FFFFFF"/>
                </a:solidFill>
                <a:effectLst>
                  <a:outerShdw blurRad="38100" dist="38100" dir="2700000" algn="tl">
                    <a:srgbClr val="000000"/>
                  </a:outerShdw>
                </a:effectLst>
                <a:ea typeface="華康魏碑體" pitchFamily="65" charset="-120"/>
              </a:rPr>
              <a:t>務實法律事務所</a:t>
            </a:r>
          </a:p>
          <a:p>
            <a:pPr>
              <a:defRPr/>
            </a:pPr>
            <a:r>
              <a:rPr lang="en-US" altLang="zh-TW" sz="1200" b="1">
                <a:solidFill>
                  <a:srgbClr val="FFFFFF"/>
                </a:solidFill>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55331">
                                            <p:txEl>
                                              <p:pRg st="4" end="4"/>
                                            </p:txEl>
                                          </p:spTgt>
                                        </p:tgtEl>
                                        <p:attrNameLst>
                                          <p:attrName>style.visibility</p:attrName>
                                        </p:attrNameLst>
                                      </p:cBhvr>
                                      <p:to>
                                        <p:strVal val="visible"/>
                                      </p:to>
                                    </p:set>
                                    <p:animEffect transition="in" filter="checkerboard(across)">
                                      <p:cBhvr>
                                        <p:cTn id="7" dur="500"/>
                                        <p:tgtEl>
                                          <p:spTgt spid="3553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B1F48E9C-BC61-2C21-5C95-7108E2BA460A}"/>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88CB50E8-5358-4CF9-A82C-757CFF2A3C64}" type="slidenum">
              <a:rPr kumimoji="0" lang="en-US" altLang="zh-TW" sz="1400">
                <a:solidFill>
                  <a:srgbClr val="FFFFFF"/>
                </a:solidFill>
                <a:latin typeface="Arial" panose="020B0604020202020204" pitchFamily="34" charset="0"/>
                <a:ea typeface="新細明體" panose="02020500000000000000" pitchFamily="18" charset="-120"/>
              </a:rPr>
              <a:pPr eaLnBrk="1" hangingPunct="1"/>
              <a:t>21</a:t>
            </a:fld>
            <a:endParaRPr kumimoji="0" lang="en-US" altLang="zh-TW" sz="1400">
              <a:solidFill>
                <a:srgbClr val="FFFFFF"/>
              </a:solidFill>
              <a:latin typeface="Arial" panose="020B0604020202020204" pitchFamily="34" charset="0"/>
              <a:ea typeface="新細明體" panose="02020500000000000000" pitchFamily="18" charset="-120"/>
            </a:endParaRPr>
          </a:p>
        </p:txBody>
      </p:sp>
      <p:sp>
        <p:nvSpPr>
          <p:cNvPr id="357378" name="Rectangle 2">
            <a:extLst>
              <a:ext uri="{FF2B5EF4-FFF2-40B4-BE49-F238E27FC236}">
                <a16:creationId xmlns:a16="http://schemas.microsoft.com/office/drawing/2014/main" id="{9ABCFE31-8B4B-8E13-EFCB-11527FF1E49D}"/>
              </a:ext>
            </a:extLst>
          </p:cNvPr>
          <p:cNvSpPr>
            <a:spLocks noGrp="1" noChangeArrowheads="1"/>
          </p:cNvSpPr>
          <p:nvPr>
            <p:ph type="title"/>
          </p:nvPr>
        </p:nvSpPr>
        <p:spPr>
          <a:xfrm>
            <a:off x="457200" y="381000"/>
            <a:ext cx="8229600" cy="815975"/>
          </a:xfrm>
        </p:spPr>
        <p:txBody>
          <a:bodyPr/>
          <a:lstStyle/>
          <a:p>
            <a:pPr eaLnBrk="1" hangingPunct="1">
              <a:defRPr/>
            </a:pPr>
            <a:r>
              <a:rPr lang="zh-TW" altLang="en-US">
                <a:solidFill>
                  <a:schemeClr val="folHlink"/>
                </a:solidFill>
                <a:ea typeface="標楷體" pitchFamily="65" charset="-120"/>
              </a:rPr>
              <a:t>著作權之內容</a:t>
            </a:r>
          </a:p>
        </p:txBody>
      </p:sp>
      <p:sp>
        <p:nvSpPr>
          <p:cNvPr id="357379" name="Rectangle 3">
            <a:extLst>
              <a:ext uri="{FF2B5EF4-FFF2-40B4-BE49-F238E27FC236}">
                <a16:creationId xmlns:a16="http://schemas.microsoft.com/office/drawing/2014/main" id="{C7EDCA26-9949-59E1-D825-07777EDBB0AC}"/>
              </a:ext>
            </a:extLst>
          </p:cNvPr>
          <p:cNvSpPr>
            <a:spLocks noGrp="1" noChangeArrowheads="1"/>
          </p:cNvSpPr>
          <p:nvPr>
            <p:ph type="body" idx="1"/>
          </p:nvPr>
        </p:nvSpPr>
        <p:spPr>
          <a:xfrm>
            <a:off x="457200" y="1268413"/>
            <a:ext cx="8229600" cy="4827587"/>
          </a:xfrm>
        </p:spPr>
        <p:txBody>
          <a:bodyPr/>
          <a:lstStyle/>
          <a:p>
            <a:pPr eaLnBrk="1" hangingPunct="1">
              <a:lnSpc>
                <a:spcPct val="90000"/>
              </a:lnSpc>
              <a:defRPr/>
            </a:pPr>
            <a:r>
              <a:rPr lang="zh-TW" altLang="en-US" dirty="0">
                <a:latin typeface="Times New Roman" charset="0"/>
                <a:ea typeface="標楷體" pitchFamily="65" charset="-120"/>
              </a:rPr>
              <a:t>著作財產權</a:t>
            </a:r>
          </a:p>
          <a:p>
            <a:pPr lvl="1" eaLnBrk="1" hangingPunct="1">
              <a:lnSpc>
                <a:spcPct val="90000"/>
              </a:lnSpc>
              <a:defRPr/>
            </a:pPr>
            <a:r>
              <a:rPr lang="zh-TW" altLang="en-US" dirty="0">
                <a:latin typeface="Times New Roman" charset="0"/>
                <a:ea typeface="標楷體" pitchFamily="65" charset="-120"/>
              </a:rPr>
              <a:t>有形之利用權</a:t>
            </a:r>
          </a:p>
          <a:p>
            <a:pPr lvl="2" eaLnBrk="1" hangingPunct="1">
              <a:lnSpc>
                <a:spcPct val="90000"/>
              </a:lnSpc>
              <a:defRPr/>
            </a:pPr>
            <a:r>
              <a:rPr lang="zh-TW" altLang="en-US" dirty="0">
                <a:solidFill>
                  <a:schemeClr val="folHlink"/>
                </a:solidFill>
                <a:latin typeface="Times New Roman" charset="0"/>
                <a:ea typeface="標楷體" pitchFamily="65" charset="-120"/>
              </a:rPr>
              <a:t>散布權</a:t>
            </a:r>
            <a:r>
              <a:rPr lang="zh-TW" altLang="en-US" dirty="0">
                <a:latin typeface="Times New Roman" charset="0"/>
                <a:ea typeface="標楷體" pitchFamily="65" charset="-120"/>
              </a:rPr>
              <a:t>（</a:t>
            </a:r>
            <a:r>
              <a:rPr lang="en-US" altLang="zh-TW" dirty="0">
                <a:latin typeface="Times New Roman" charset="0"/>
                <a:ea typeface="標楷體" pitchFamily="65" charset="-120"/>
              </a:rPr>
              <a:t>§28-1</a:t>
            </a:r>
            <a:r>
              <a:rPr lang="zh-TW" altLang="en-US" dirty="0">
                <a:latin typeface="Times New Roman" charset="0"/>
                <a:ea typeface="標楷體" pitchFamily="65" charset="-120"/>
              </a:rPr>
              <a:t>）</a:t>
            </a:r>
          </a:p>
          <a:p>
            <a:pPr lvl="3" eaLnBrk="1" hangingPunct="1">
              <a:lnSpc>
                <a:spcPct val="90000"/>
              </a:lnSpc>
              <a:defRPr/>
            </a:pPr>
            <a:r>
              <a:rPr lang="zh-TW" altLang="en-US" sz="2200" dirty="0">
                <a:latin typeface="標楷體" pitchFamily="65" charset="-120"/>
                <a:ea typeface="標楷體" pitchFamily="65" charset="-120"/>
              </a:rPr>
              <a:t>限制：第一次銷售原則、耗盡原則或用盡原則</a:t>
            </a:r>
            <a:r>
              <a:rPr lang="zh-TW" altLang="en-US" sz="2200" dirty="0">
                <a:latin typeface="Times New Roman" charset="0"/>
                <a:ea typeface="標楷體" pitchFamily="65" charset="-120"/>
              </a:rPr>
              <a:t>（</a:t>
            </a:r>
            <a:r>
              <a:rPr lang="en-US" altLang="zh-TW" sz="2200" dirty="0">
                <a:latin typeface="Times New Roman" charset="0"/>
                <a:ea typeface="標楷體" pitchFamily="65" charset="-120"/>
              </a:rPr>
              <a:t>§59-1</a:t>
            </a:r>
            <a:r>
              <a:rPr lang="zh-TW" altLang="en-US" sz="2200" dirty="0">
                <a:latin typeface="標楷體" pitchFamily="65" charset="-120"/>
                <a:ea typeface="標楷體" pitchFamily="65" charset="-120"/>
              </a:rPr>
              <a:t>）</a:t>
            </a:r>
          </a:p>
          <a:p>
            <a:pPr lvl="3" eaLnBrk="1" hangingPunct="1">
              <a:defRPr/>
            </a:pPr>
            <a:r>
              <a:rPr lang="zh-TW" altLang="en-US" sz="2200" dirty="0">
                <a:latin typeface="標楷體" pitchFamily="65" charset="-120"/>
                <a:ea typeface="標楷體" pitchFamily="65" charset="-120"/>
              </a:rPr>
              <a:t>有關您販賣非台灣代理商製造的韓劇一事，依著作權法（下稱本法）之規定，如該韓劇係由您在國內透過正當管道取得之合法重製物，或於國外輸入真品時，係為個人非散布之利用且僅輸入一份，或屬入境人員行李之一部分，則販售該正版韓劇不會發生侵害著作權之問題。惟如您非以上述方式取得該韓劇或未取得著作財產權人散布之授權而逕行販賣，則已侵害著作財產權人之散布權，須負民、刑事責任。</a:t>
            </a:r>
            <a:r>
              <a:rPr kumimoji="0" lang="en-US" altLang="zh-TW" sz="1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電子郵件字第</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990720a</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號</a:t>
            </a:r>
            <a:r>
              <a:rPr kumimoji="0" lang="en-US" altLang="zh-TW" sz="1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effectLst/>
                <a:latin typeface="Times New Roman" charset="0"/>
                <a:ea typeface="標楷體" pitchFamily="65" charset="-120"/>
              </a:rPr>
              <a:t>　</a:t>
            </a:r>
            <a:r>
              <a:rPr lang="zh-TW" altLang="en-US" dirty="0">
                <a:effectLst/>
                <a:latin typeface="標楷體" pitchFamily="65" charset="-120"/>
                <a:ea typeface="標楷體" pitchFamily="65" charset="-120"/>
              </a:rPr>
              <a:t>　　　　</a:t>
            </a:r>
          </a:p>
        </p:txBody>
      </p:sp>
      <p:sp>
        <p:nvSpPr>
          <p:cNvPr id="357380" name="Text Box 4">
            <a:extLst>
              <a:ext uri="{FF2B5EF4-FFF2-40B4-BE49-F238E27FC236}">
                <a16:creationId xmlns:a16="http://schemas.microsoft.com/office/drawing/2014/main" id="{1808F23A-16F7-B92A-F3A8-C97A227F2C1F}"/>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solidFill>
                  <a:srgbClr val="FFFFFF"/>
                </a:solidFill>
                <a:effectLst>
                  <a:outerShdw blurRad="38100" dist="38100" dir="2700000" algn="tl">
                    <a:srgbClr val="000000"/>
                  </a:outerShdw>
                </a:effectLst>
                <a:ea typeface="華康魏碑體" pitchFamily="65" charset="-120"/>
              </a:rPr>
              <a:t>務實法律事務所</a:t>
            </a:r>
          </a:p>
          <a:p>
            <a:pPr>
              <a:defRPr/>
            </a:pPr>
            <a:r>
              <a:rPr lang="en-US" altLang="zh-TW" sz="1200" b="1">
                <a:solidFill>
                  <a:srgbClr val="FFFFFF"/>
                </a:solidFill>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72B49E42-6ECF-F4BE-A3CE-B549B2A9CF87}"/>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441533C1-7936-4BEA-9762-3224437C3A50}" type="slidenum">
              <a:rPr kumimoji="0" lang="en-US" altLang="zh-TW" sz="1400">
                <a:latin typeface="Arial" panose="020B0604020202020204" pitchFamily="34" charset="0"/>
                <a:ea typeface="新細明體" panose="02020500000000000000" pitchFamily="18" charset="-120"/>
              </a:rPr>
              <a:pPr eaLnBrk="1" hangingPunct="1"/>
              <a:t>22</a:t>
            </a:fld>
            <a:endParaRPr kumimoji="0" lang="en-US" altLang="zh-TW" sz="1400">
              <a:latin typeface="Arial" panose="020B0604020202020204" pitchFamily="34" charset="0"/>
              <a:ea typeface="新細明體" panose="02020500000000000000" pitchFamily="18" charset="-120"/>
            </a:endParaRPr>
          </a:p>
        </p:txBody>
      </p:sp>
      <p:sp>
        <p:nvSpPr>
          <p:cNvPr id="308226" name="Rectangle 2">
            <a:extLst>
              <a:ext uri="{FF2B5EF4-FFF2-40B4-BE49-F238E27FC236}">
                <a16:creationId xmlns:a16="http://schemas.microsoft.com/office/drawing/2014/main" id="{61754CF2-6D70-ECF4-921B-E3C84F81A96C}"/>
              </a:ext>
            </a:extLst>
          </p:cNvPr>
          <p:cNvSpPr>
            <a:spLocks noGrp="1" noChangeArrowheads="1"/>
          </p:cNvSpPr>
          <p:nvPr>
            <p:ph type="title"/>
          </p:nvPr>
        </p:nvSpPr>
        <p:spPr>
          <a:xfrm>
            <a:off x="457200" y="381000"/>
            <a:ext cx="8229600" cy="1031875"/>
          </a:xfrm>
        </p:spPr>
        <p:txBody>
          <a:bodyPr/>
          <a:lstStyle/>
          <a:p>
            <a:pPr eaLnBrk="1" hangingPunct="1">
              <a:defRPr/>
            </a:pPr>
            <a:r>
              <a:rPr lang="zh-TW" altLang="en-US">
                <a:solidFill>
                  <a:schemeClr val="folHlink"/>
                </a:solidFill>
                <a:ea typeface="標楷體" pitchFamily="65" charset="-120"/>
              </a:rPr>
              <a:t>著作權之內容</a:t>
            </a:r>
          </a:p>
        </p:txBody>
      </p:sp>
      <p:sp>
        <p:nvSpPr>
          <p:cNvPr id="308227" name="Rectangle 3">
            <a:extLst>
              <a:ext uri="{FF2B5EF4-FFF2-40B4-BE49-F238E27FC236}">
                <a16:creationId xmlns:a16="http://schemas.microsoft.com/office/drawing/2014/main" id="{A93AE788-A386-0B1E-ED97-9DADEC8B88C9}"/>
              </a:ext>
            </a:extLst>
          </p:cNvPr>
          <p:cNvSpPr>
            <a:spLocks noGrp="1" noChangeArrowheads="1"/>
          </p:cNvSpPr>
          <p:nvPr>
            <p:ph type="body" idx="1"/>
          </p:nvPr>
        </p:nvSpPr>
        <p:spPr>
          <a:xfrm>
            <a:off x="457200" y="1412875"/>
            <a:ext cx="8229600" cy="4683125"/>
          </a:xfrm>
        </p:spPr>
        <p:txBody>
          <a:bodyPr/>
          <a:lstStyle/>
          <a:p>
            <a:pPr eaLnBrk="1" hangingPunct="1">
              <a:defRPr/>
            </a:pPr>
            <a:r>
              <a:rPr lang="zh-TW" altLang="en-US" dirty="0">
                <a:latin typeface="Times New Roman" pitchFamily="18" charset="0"/>
                <a:ea typeface="標楷體" pitchFamily="65" charset="-120"/>
              </a:rPr>
              <a:t>著作財產權</a:t>
            </a:r>
          </a:p>
          <a:p>
            <a:pPr lvl="1" eaLnBrk="1" hangingPunct="1">
              <a:defRPr/>
            </a:pPr>
            <a:r>
              <a:rPr lang="zh-TW" altLang="en-US" dirty="0">
                <a:latin typeface="Times New Roman" pitchFamily="18" charset="0"/>
                <a:ea typeface="標楷體" pitchFamily="65" charset="-120"/>
              </a:rPr>
              <a:t>無形之利用權</a:t>
            </a:r>
          </a:p>
          <a:p>
            <a:pPr lvl="2" eaLnBrk="1" hangingPunct="1">
              <a:defRPr/>
            </a:pPr>
            <a:r>
              <a:rPr lang="zh-TW" altLang="en-US" dirty="0">
                <a:latin typeface="Times New Roman" pitchFamily="18" charset="0"/>
                <a:ea typeface="標楷體" pitchFamily="65" charset="-120"/>
              </a:rPr>
              <a:t>公開口述權（</a:t>
            </a:r>
            <a:r>
              <a:rPr lang="en-US" altLang="zh-TW" dirty="0">
                <a:latin typeface="Times New Roman" pitchFamily="18" charset="0"/>
                <a:ea typeface="標楷體" pitchFamily="65" charset="-120"/>
              </a:rPr>
              <a:t>§23,§3I</a:t>
            </a:r>
            <a:r>
              <a:rPr lang="en-US" altLang="zh-TW" dirty="0">
                <a:latin typeface="Times New Roman" pitchFamily="18" charset="0"/>
                <a:ea typeface="標楷體" pitchFamily="65" charset="-120"/>
                <a:sym typeface="Wingdings" pitchFamily="2" charset="2"/>
              </a:rPr>
              <a:t></a:t>
            </a:r>
            <a:r>
              <a:rPr lang="zh-TW" altLang="en-US" dirty="0">
                <a:latin typeface="Times New Roman" pitchFamily="18" charset="0"/>
                <a:ea typeface="標楷體" pitchFamily="65" charset="-120"/>
              </a:rPr>
              <a:t>）</a:t>
            </a:r>
          </a:p>
          <a:p>
            <a:pPr lvl="2" eaLnBrk="1" hangingPunct="1">
              <a:defRPr/>
            </a:pPr>
            <a:r>
              <a:rPr lang="zh-TW" altLang="en-US" dirty="0">
                <a:latin typeface="Times New Roman" pitchFamily="18" charset="0"/>
                <a:ea typeface="標楷體" pitchFamily="65" charset="-120"/>
              </a:rPr>
              <a:t>公開播送權</a:t>
            </a:r>
            <a:r>
              <a:rPr lang="en-US" altLang="zh-TW" dirty="0">
                <a:latin typeface="Times New Roman" pitchFamily="18" charset="0"/>
                <a:ea typeface="標楷體" pitchFamily="65" charset="-120"/>
              </a:rPr>
              <a:t>(§24,§3I</a:t>
            </a:r>
            <a:r>
              <a:rPr lang="en-US" altLang="zh-TW" dirty="0">
                <a:latin typeface="Times New Roman" pitchFamily="18" charset="0"/>
                <a:ea typeface="標楷體" pitchFamily="65" charset="-120"/>
                <a:sym typeface="Wingdings" pitchFamily="2" charset="2"/>
              </a:rPr>
              <a:t></a:t>
            </a:r>
            <a:r>
              <a:rPr lang="en-US" altLang="zh-TW" dirty="0">
                <a:latin typeface="Times New Roman" pitchFamily="18" charset="0"/>
                <a:ea typeface="標楷體" pitchFamily="65" charset="-120"/>
              </a:rPr>
              <a:t>)</a:t>
            </a:r>
          </a:p>
          <a:p>
            <a:pPr lvl="2" eaLnBrk="1" hangingPunct="1">
              <a:defRPr/>
            </a:pPr>
            <a:r>
              <a:rPr lang="zh-TW" altLang="en-US" dirty="0">
                <a:latin typeface="Times New Roman" pitchFamily="18" charset="0"/>
                <a:ea typeface="標楷體" pitchFamily="65" charset="-120"/>
              </a:rPr>
              <a:t>公開上映權</a:t>
            </a:r>
            <a:r>
              <a:rPr lang="en-US" altLang="zh-TW" dirty="0">
                <a:latin typeface="Times New Roman" pitchFamily="18" charset="0"/>
                <a:ea typeface="標楷體" pitchFamily="65" charset="-120"/>
              </a:rPr>
              <a:t>(§25,§3I</a:t>
            </a:r>
            <a:r>
              <a:rPr lang="en-US" altLang="zh-TW" dirty="0">
                <a:latin typeface="Times New Roman" pitchFamily="18" charset="0"/>
                <a:ea typeface="標楷體" pitchFamily="65" charset="-120"/>
                <a:sym typeface="Wingdings" pitchFamily="2" charset="2"/>
              </a:rPr>
              <a:t></a:t>
            </a:r>
            <a:r>
              <a:rPr lang="en-US" altLang="zh-TW" dirty="0">
                <a:latin typeface="Times New Roman" pitchFamily="18" charset="0"/>
                <a:ea typeface="標楷體" pitchFamily="65" charset="-120"/>
              </a:rPr>
              <a:t>)</a:t>
            </a:r>
          </a:p>
          <a:p>
            <a:pPr lvl="2" eaLnBrk="1" hangingPunct="1">
              <a:defRPr/>
            </a:pPr>
            <a:r>
              <a:rPr lang="zh-TW" altLang="en-US" dirty="0">
                <a:latin typeface="Times New Roman" pitchFamily="18" charset="0"/>
                <a:ea typeface="標楷體" pitchFamily="65" charset="-120"/>
              </a:rPr>
              <a:t>公開演出權</a:t>
            </a:r>
            <a:r>
              <a:rPr lang="en-US" altLang="zh-TW" dirty="0">
                <a:latin typeface="Times New Roman" pitchFamily="18" charset="0"/>
                <a:ea typeface="標楷體" pitchFamily="65" charset="-120"/>
              </a:rPr>
              <a:t>(§26,§3I</a:t>
            </a:r>
            <a:r>
              <a:rPr lang="en-US" altLang="zh-TW" dirty="0">
                <a:latin typeface="Times New Roman" pitchFamily="18" charset="0"/>
                <a:ea typeface="標楷體" pitchFamily="65" charset="-120"/>
                <a:sym typeface="Wingdings" pitchFamily="2" charset="2"/>
              </a:rPr>
              <a:t></a:t>
            </a:r>
            <a:r>
              <a:rPr lang="en-US" altLang="zh-TW" dirty="0">
                <a:latin typeface="Times New Roman" pitchFamily="18" charset="0"/>
                <a:ea typeface="標楷體" pitchFamily="65" charset="-120"/>
              </a:rPr>
              <a:t>)</a:t>
            </a:r>
          </a:p>
          <a:p>
            <a:pPr lvl="2" eaLnBrk="1" hangingPunct="1">
              <a:defRPr/>
            </a:pPr>
            <a:r>
              <a:rPr lang="zh-TW" altLang="en-US" dirty="0">
                <a:solidFill>
                  <a:srgbClr val="FFC000"/>
                </a:solidFill>
                <a:latin typeface="Times New Roman" pitchFamily="18" charset="0"/>
                <a:ea typeface="標楷體" pitchFamily="65" charset="-120"/>
              </a:rPr>
              <a:t>公開傳輸權</a:t>
            </a:r>
            <a:r>
              <a:rPr lang="en-US" altLang="zh-TW" dirty="0">
                <a:latin typeface="Times New Roman" pitchFamily="18" charset="0"/>
                <a:ea typeface="標楷體" pitchFamily="65" charset="-120"/>
              </a:rPr>
              <a:t>(§26-1,§3I</a:t>
            </a:r>
            <a:r>
              <a:rPr lang="en-US" altLang="zh-TW" dirty="0">
                <a:latin typeface="Times New Roman" pitchFamily="18" charset="0"/>
                <a:ea typeface="標楷體" pitchFamily="65" charset="-120"/>
                <a:sym typeface="Wingdings 2" pitchFamily="18" charset="2"/>
              </a:rPr>
              <a:t></a:t>
            </a:r>
            <a:r>
              <a:rPr lang="en-US" altLang="zh-TW" dirty="0">
                <a:latin typeface="Times New Roman" pitchFamily="18" charset="0"/>
                <a:ea typeface="標楷體" pitchFamily="65" charset="-120"/>
              </a:rPr>
              <a:t> ) </a:t>
            </a:r>
          </a:p>
          <a:p>
            <a:pPr lvl="2" eaLnBrk="1" hangingPunct="1">
              <a:defRPr/>
            </a:pPr>
            <a:r>
              <a:rPr lang="zh-TW" altLang="en-US" dirty="0">
                <a:latin typeface="Times New Roman" pitchFamily="18" charset="0"/>
                <a:ea typeface="標楷體" pitchFamily="65" charset="-120"/>
              </a:rPr>
              <a:t>公開展示權</a:t>
            </a:r>
            <a:r>
              <a:rPr lang="en-US" altLang="zh-TW" dirty="0">
                <a:latin typeface="Times New Roman" pitchFamily="18" charset="0"/>
                <a:ea typeface="標楷體" pitchFamily="65" charset="-120"/>
              </a:rPr>
              <a:t>(§27)</a:t>
            </a:r>
          </a:p>
          <a:p>
            <a:pPr eaLnBrk="1" hangingPunct="1">
              <a:defRPr/>
            </a:pPr>
            <a:r>
              <a:rPr lang="zh-TW" altLang="en-US" dirty="0">
                <a:solidFill>
                  <a:schemeClr val="folHlink"/>
                </a:solidFill>
                <a:latin typeface="Times New Roman" pitchFamily="18" charset="0"/>
                <a:ea typeface="標楷體" pitchFamily="65" charset="-120"/>
              </a:rPr>
              <a:t>著作財產權 </a:t>
            </a:r>
            <a:r>
              <a:rPr lang="en-US" altLang="zh-TW" dirty="0">
                <a:solidFill>
                  <a:schemeClr val="folHlink"/>
                </a:solidFill>
                <a:latin typeface="Times New Roman" pitchFamily="18" charset="0"/>
                <a:ea typeface="標楷體" pitchFamily="65" charset="-120"/>
              </a:rPr>
              <a:t>VS. </a:t>
            </a:r>
            <a:r>
              <a:rPr lang="zh-TW" altLang="en-US" dirty="0">
                <a:solidFill>
                  <a:schemeClr val="folHlink"/>
                </a:solidFill>
                <a:latin typeface="Times New Roman" pitchFamily="18" charset="0"/>
                <a:ea typeface="標楷體" pitchFamily="65" charset="-120"/>
              </a:rPr>
              <a:t>著作物所有權</a:t>
            </a:r>
          </a:p>
          <a:p>
            <a:pPr eaLnBrk="1" hangingPunct="1">
              <a:defRPr/>
            </a:pPr>
            <a:endParaRPr lang="en-US" altLang="zh-TW" dirty="0">
              <a:latin typeface="Times New Roman" pitchFamily="18" charset="0"/>
              <a:ea typeface="標楷體" pitchFamily="65" charset="-120"/>
            </a:endParaRPr>
          </a:p>
        </p:txBody>
      </p:sp>
      <p:sp>
        <p:nvSpPr>
          <p:cNvPr id="308229" name="Text Box 5">
            <a:extLst>
              <a:ext uri="{FF2B5EF4-FFF2-40B4-BE49-F238E27FC236}">
                <a16:creationId xmlns:a16="http://schemas.microsoft.com/office/drawing/2014/main" id="{64C1E74B-96D2-3AA7-D3C9-488B0B332464}"/>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F8CD1BE2-EB0E-9CC7-F307-0F5F5D33E6B5}"/>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E73ECD89-BE04-4C74-BB8D-EDA26D63F11A}" type="slidenum">
              <a:rPr kumimoji="0" lang="en-US" altLang="zh-TW" sz="1400">
                <a:solidFill>
                  <a:srgbClr val="FFFFFF"/>
                </a:solidFill>
                <a:latin typeface="Arial" panose="020B0604020202020204" pitchFamily="34" charset="0"/>
                <a:ea typeface="新細明體" panose="02020500000000000000" pitchFamily="18" charset="-120"/>
              </a:rPr>
              <a:pPr eaLnBrk="1" hangingPunct="1"/>
              <a:t>23</a:t>
            </a:fld>
            <a:endParaRPr kumimoji="0" lang="en-US" altLang="zh-TW" sz="1400">
              <a:solidFill>
                <a:srgbClr val="FFFFFF"/>
              </a:solidFill>
              <a:latin typeface="Arial" panose="020B0604020202020204" pitchFamily="34" charset="0"/>
              <a:ea typeface="新細明體" panose="02020500000000000000" pitchFamily="18" charset="-120"/>
            </a:endParaRPr>
          </a:p>
        </p:txBody>
      </p:sp>
      <p:sp>
        <p:nvSpPr>
          <p:cNvPr id="366594" name="Rectangle 2">
            <a:extLst>
              <a:ext uri="{FF2B5EF4-FFF2-40B4-BE49-F238E27FC236}">
                <a16:creationId xmlns:a16="http://schemas.microsoft.com/office/drawing/2014/main" id="{E3B8CE71-D6A4-5D5A-6CEB-F4796A40743C}"/>
              </a:ext>
            </a:extLst>
          </p:cNvPr>
          <p:cNvSpPr>
            <a:spLocks noGrp="1" noChangeArrowheads="1"/>
          </p:cNvSpPr>
          <p:nvPr>
            <p:ph type="title"/>
          </p:nvPr>
        </p:nvSpPr>
        <p:spPr>
          <a:xfrm>
            <a:off x="457200" y="381000"/>
            <a:ext cx="8229600" cy="960438"/>
          </a:xfrm>
        </p:spPr>
        <p:txBody>
          <a:bodyPr/>
          <a:lstStyle/>
          <a:p>
            <a:pPr eaLnBrk="1" hangingPunct="1">
              <a:defRPr/>
            </a:pPr>
            <a:r>
              <a:rPr lang="zh-TW" altLang="en-US">
                <a:solidFill>
                  <a:schemeClr val="folHlink"/>
                </a:solidFill>
                <a:ea typeface="標楷體" pitchFamily="65" charset="-120"/>
              </a:rPr>
              <a:t>著作權之限制</a:t>
            </a:r>
          </a:p>
        </p:txBody>
      </p:sp>
      <p:sp>
        <p:nvSpPr>
          <p:cNvPr id="366595" name="Rectangle 3">
            <a:extLst>
              <a:ext uri="{FF2B5EF4-FFF2-40B4-BE49-F238E27FC236}">
                <a16:creationId xmlns:a16="http://schemas.microsoft.com/office/drawing/2014/main" id="{03204FC0-673A-E198-2F32-2BDB6A02F8D5}"/>
              </a:ext>
            </a:extLst>
          </p:cNvPr>
          <p:cNvSpPr>
            <a:spLocks noGrp="1" noChangeArrowheads="1"/>
          </p:cNvSpPr>
          <p:nvPr>
            <p:ph type="body" idx="1"/>
          </p:nvPr>
        </p:nvSpPr>
        <p:spPr>
          <a:xfrm>
            <a:off x="457200" y="1628775"/>
            <a:ext cx="8229600" cy="4467225"/>
          </a:xfrm>
        </p:spPr>
        <p:txBody>
          <a:bodyPr/>
          <a:lstStyle/>
          <a:p>
            <a:pPr eaLnBrk="1" hangingPunct="1">
              <a:defRPr/>
            </a:pPr>
            <a:r>
              <a:rPr lang="zh-TW" altLang="en-US" dirty="0">
                <a:latin typeface="Times New Roman" charset="0"/>
                <a:ea typeface="標楷體" pitchFamily="65" charset="-120"/>
              </a:rPr>
              <a:t>著作財產權</a:t>
            </a:r>
          </a:p>
          <a:p>
            <a:pPr lvl="1" eaLnBrk="1" hangingPunct="1">
              <a:defRPr/>
            </a:pPr>
            <a:r>
              <a:rPr lang="zh-TW" altLang="en-US" sz="2400" dirty="0">
                <a:solidFill>
                  <a:schemeClr val="folHlink"/>
                </a:solidFill>
                <a:latin typeface="Times New Roman" charset="0"/>
                <a:ea typeface="標楷體" pitchFamily="65" charset="-120"/>
              </a:rPr>
              <a:t>公開傳輸權</a:t>
            </a:r>
            <a:r>
              <a:rPr lang="en-US" altLang="zh-TW" sz="2400" dirty="0">
                <a:latin typeface="Times New Roman" charset="0"/>
                <a:ea typeface="標楷體" pitchFamily="65" charset="-120"/>
              </a:rPr>
              <a:t>(§26-1,§3I</a:t>
            </a:r>
            <a:r>
              <a:rPr lang="en-US" altLang="zh-TW" sz="2400" dirty="0">
                <a:latin typeface="Times New Roman" charset="0"/>
                <a:ea typeface="標楷體" pitchFamily="65" charset="-120"/>
                <a:sym typeface="Wingdings 2" pitchFamily="18" charset="2"/>
              </a:rPr>
              <a:t></a:t>
            </a:r>
            <a:r>
              <a:rPr lang="en-US" altLang="zh-TW" sz="2400" dirty="0">
                <a:latin typeface="Times New Roman" charset="0"/>
                <a:ea typeface="標楷體" pitchFamily="65" charset="-120"/>
              </a:rPr>
              <a:t> ) </a:t>
            </a:r>
          </a:p>
          <a:p>
            <a:pPr lvl="1" eaLnBrk="1" hangingPunct="1">
              <a:defRPr/>
            </a:pPr>
            <a:r>
              <a:rPr lang="zh-TW" altLang="en-US" sz="2200" dirty="0">
                <a:latin typeface="Times New Roman" panose="02020603050405020304" pitchFamily="18" charset="0"/>
                <a:ea typeface="標楷體" panose="03000509000000000000" pitchFamily="65" charset="-120"/>
                <a:cs typeface="Times New Roman" panose="02020603050405020304" pitchFamily="18" charset="0"/>
              </a:rPr>
              <a:t>轉載網路上他人的影片，該等行為通常涉及著作財產權人專有的「重權」、「公開傳輸權」，除有合理使用的情形外，原則上仍應徵得著作財產權人的同意或授權，始得為之。但如果其轉載係單純以「複製網址連結」的方式分享著作內容，使其他網友可透過網址連結，進入其他網站觀覽著作內容，而未將影片內容重製成自己網頁內容之一部分時，則不涉及侵害重製權之行為，也不會構成公開傳輸。惟如果明知該影片內容是盜版作品或有侵害著作權之情事，而仍然透過超連結的方式提供給公眾，則有可能成為侵害著作財產權人公開傳輸權的共犯或幫助犯，恐要負共同侵權責任。（智著字第</a:t>
            </a:r>
            <a:r>
              <a:rPr lang="en-US" altLang="zh-TW" sz="2200" dirty="0">
                <a:latin typeface="Times New Roman" panose="02020603050405020304" pitchFamily="18" charset="0"/>
                <a:ea typeface="標楷體" panose="03000509000000000000" pitchFamily="65" charset="-120"/>
                <a:cs typeface="Times New Roman" panose="02020603050405020304" pitchFamily="18" charset="0"/>
              </a:rPr>
              <a:t>09800091520</a:t>
            </a:r>
            <a:r>
              <a:rPr lang="zh-TW" altLang="en-US" sz="2200" dirty="0">
                <a:latin typeface="Times New Roman" panose="02020603050405020304" pitchFamily="18" charset="0"/>
                <a:ea typeface="標楷體" pitchFamily="65" charset="-120"/>
                <a:cs typeface="Times New Roman" panose="02020603050405020304" pitchFamily="18" charset="0"/>
              </a:rPr>
              <a:t>號）</a:t>
            </a:r>
          </a:p>
          <a:p>
            <a:pPr eaLnBrk="1" hangingPunct="1">
              <a:defRPr/>
            </a:pPr>
            <a:endParaRPr lang="en-US" altLang="zh-TW" sz="3500" dirty="0"/>
          </a:p>
        </p:txBody>
      </p:sp>
      <p:sp>
        <p:nvSpPr>
          <p:cNvPr id="366596" name="Text Box 4">
            <a:extLst>
              <a:ext uri="{FF2B5EF4-FFF2-40B4-BE49-F238E27FC236}">
                <a16:creationId xmlns:a16="http://schemas.microsoft.com/office/drawing/2014/main" id="{21FACFD2-3356-BE43-9286-BF8A598ED38A}"/>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solidFill>
                  <a:srgbClr val="FFFFFF"/>
                </a:solidFill>
                <a:effectLst>
                  <a:outerShdw blurRad="38100" dist="38100" dir="2700000" algn="tl">
                    <a:srgbClr val="000000"/>
                  </a:outerShdw>
                </a:effectLst>
                <a:ea typeface="華康魏碑體" pitchFamily="65" charset="-120"/>
              </a:rPr>
              <a:t>務實法律事務所</a:t>
            </a:r>
          </a:p>
          <a:p>
            <a:pPr>
              <a:defRPr/>
            </a:pPr>
            <a:r>
              <a:rPr lang="en-US" altLang="zh-TW" sz="1200" b="1">
                <a:solidFill>
                  <a:srgbClr val="FFFFFF"/>
                </a:solidFill>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4848C622-1158-DEFF-5DC4-E14E31034665}"/>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46C27817-8AFE-4EA3-A026-48623FC4EF40}" type="slidenum">
              <a:rPr kumimoji="0" lang="en-US" altLang="zh-TW" sz="1400">
                <a:solidFill>
                  <a:srgbClr val="FFFFFF"/>
                </a:solidFill>
                <a:latin typeface="Arial" panose="020B0604020202020204" pitchFamily="34" charset="0"/>
                <a:ea typeface="新細明體" panose="02020500000000000000" pitchFamily="18" charset="-120"/>
              </a:rPr>
              <a:pPr eaLnBrk="1" hangingPunct="1"/>
              <a:t>24</a:t>
            </a:fld>
            <a:endParaRPr kumimoji="0" lang="en-US" altLang="zh-TW" sz="1400">
              <a:solidFill>
                <a:srgbClr val="FFFFFF"/>
              </a:solidFill>
              <a:latin typeface="Arial" panose="020B0604020202020204" pitchFamily="34" charset="0"/>
              <a:ea typeface="新細明體" panose="02020500000000000000" pitchFamily="18" charset="-120"/>
            </a:endParaRPr>
          </a:p>
        </p:txBody>
      </p:sp>
      <p:sp>
        <p:nvSpPr>
          <p:cNvPr id="368642" name="Rectangle 2">
            <a:extLst>
              <a:ext uri="{FF2B5EF4-FFF2-40B4-BE49-F238E27FC236}">
                <a16:creationId xmlns:a16="http://schemas.microsoft.com/office/drawing/2014/main" id="{F8B9C032-22FD-4BAA-02B4-84A60C7E3E4E}"/>
              </a:ext>
            </a:extLst>
          </p:cNvPr>
          <p:cNvSpPr>
            <a:spLocks noGrp="1" noChangeArrowheads="1"/>
          </p:cNvSpPr>
          <p:nvPr>
            <p:ph type="title"/>
          </p:nvPr>
        </p:nvSpPr>
        <p:spPr>
          <a:xfrm>
            <a:off x="457200" y="381000"/>
            <a:ext cx="8229600" cy="887413"/>
          </a:xfrm>
        </p:spPr>
        <p:txBody>
          <a:bodyPr/>
          <a:lstStyle/>
          <a:p>
            <a:pPr eaLnBrk="1" hangingPunct="1">
              <a:defRPr/>
            </a:pPr>
            <a:r>
              <a:rPr lang="zh-TW" altLang="en-US">
                <a:solidFill>
                  <a:schemeClr val="folHlink"/>
                </a:solidFill>
                <a:ea typeface="標楷體" pitchFamily="65" charset="-120"/>
              </a:rPr>
              <a:t>著作權之限制</a:t>
            </a:r>
          </a:p>
        </p:txBody>
      </p:sp>
      <p:sp>
        <p:nvSpPr>
          <p:cNvPr id="368643" name="Rectangle 3">
            <a:extLst>
              <a:ext uri="{FF2B5EF4-FFF2-40B4-BE49-F238E27FC236}">
                <a16:creationId xmlns:a16="http://schemas.microsoft.com/office/drawing/2014/main" id="{FC00EC24-C171-C760-D9D7-5B8A4B7BB98D}"/>
              </a:ext>
            </a:extLst>
          </p:cNvPr>
          <p:cNvSpPr>
            <a:spLocks noGrp="1" noChangeArrowheads="1"/>
          </p:cNvSpPr>
          <p:nvPr>
            <p:ph type="body" idx="1"/>
          </p:nvPr>
        </p:nvSpPr>
        <p:spPr>
          <a:xfrm>
            <a:off x="457200" y="1196975"/>
            <a:ext cx="8229600" cy="4899025"/>
          </a:xfrm>
        </p:spPr>
        <p:txBody>
          <a:bodyPr/>
          <a:lstStyle/>
          <a:p>
            <a:pPr eaLnBrk="1" hangingPunct="1">
              <a:lnSpc>
                <a:spcPct val="80000"/>
              </a:lnSpc>
              <a:defRPr/>
            </a:pPr>
            <a:r>
              <a:rPr lang="zh-TW" altLang="en-US" sz="2800" dirty="0">
                <a:latin typeface="Times New Roman" charset="0"/>
                <a:ea typeface="標楷體" pitchFamily="65" charset="-120"/>
              </a:rPr>
              <a:t>著作財產權</a:t>
            </a:r>
          </a:p>
          <a:p>
            <a:pPr lvl="1" eaLnBrk="1" hangingPunct="1">
              <a:lnSpc>
                <a:spcPct val="80000"/>
              </a:lnSpc>
              <a:defRPr/>
            </a:pPr>
            <a:r>
              <a:rPr lang="zh-TW" altLang="en-US" sz="2400" dirty="0">
                <a:solidFill>
                  <a:schemeClr val="folHlink"/>
                </a:solidFill>
                <a:latin typeface="Times New Roman" charset="0"/>
                <a:ea typeface="標楷體" pitchFamily="65" charset="-120"/>
              </a:rPr>
              <a:t>公開傳輸權</a:t>
            </a:r>
            <a:r>
              <a:rPr lang="en-US" altLang="zh-TW" sz="2400" dirty="0">
                <a:latin typeface="Times New Roman" charset="0"/>
                <a:ea typeface="標楷體" pitchFamily="65" charset="-120"/>
              </a:rPr>
              <a:t>(§26-1,§3I</a:t>
            </a:r>
            <a:r>
              <a:rPr lang="en-US" altLang="zh-TW" sz="2400" dirty="0">
                <a:latin typeface="Times New Roman" charset="0"/>
                <a:ea typeface="標楷體" pitchFamily="65" charset="-120"/>
                <a:sym typeface="Wingdings 2" pitchFamily="18" charset="2"/>
              </a:rPr>
              <a:t></a:t>
            </a:r>
            <a:r>
              <a:rPr lang="en-US" altLang="zh-TW" sz="2400" dirty="0">
                <a:latin typeface="Times New Roman" charset="0"/>
                <a:ea typeface="標楷體" pitchFamily="65" charset="-120"/>
              </a:rPr>
              <a:t> ) </a:t>
            </a:r>
          </a:p>
          <a:p>
            <a:pPr lvl="2" eaLnBrk="1" hangingPunct="1">
              <a:lnSpc>
                <a:spcPct val="80000"/>
              </a:lnSpc>
              <a:defRPr/>
            </a:pPr>
            <a:r>
              <a:rPr lang="zh-TW" altLang="en-US" sz="2200" dirty="0">
                <a:latin typeface="標楷體" pitchFamily="65" charset="-120"/>
                <a:ea typeface="標楷體" pitchFamily="65" charset="-120"/>
              </a:rPr>
              <a:t>所詢在學校中可否使用</a:t>
            </a:r>
            <a:r>
              <a:rPr lang="en-US" altLang="zh-TW" sz="2200" dirty="0" err="1">
                <a:latin typeface="Times New Roman" charset="0"/>
                <a:ea typeface="標楷體" pitchFamily="65" charset="-120"/>
              </a:rPr>
              <a:t>flashget</a:t>
            </a:r>
            <a:r>
              <a:rPr lang="zh-TW" altLang="en-US" sz="2200" dirty="0">
                <a:latin typeface="Times New Roman" charset="0"/>
                <a:ea typeface="標楷體" pitchFamily="65" charset="-120"/>
              </a:rPr>
              <a:t>的 </a:t>
            </a:r>
            <a:r>
              <a:rPr lang="en-US" altLang="zh-TW" sz="2200" dirty="0" err="1">
                <a:latin typeface="Times New Roman" charset="0"/>
                <a:ea typeface="標楷體" pitchFamily="65" charset="-120"/>
              </a:rPr>
              <a:t>bt</a:t>
            </a:r>
            <a:r>
              <a:rPr lang="en-US" altLang="zh-TW" sz="2200" dirty="0">
                <a:latin typeface="Times New Roman" charset="0"/>
                <a:ea typeface="標楷體" pitchFamily="65" charset="-120"/>
              </a:rPr>
              <a:t> </a:t>
            </a:r>
            <a:r>
              <a:rPr lang="zh-TW" altLang="en-US" sz="2200" dirty="0">
                <a:latin typeface="Times New Roman" charset="0"/>
                <a:ea typeface="標楷體" pitchFamily="65" charset="-120"/>
              </a:rPr>
              <a:t>功能下載大陸網站的動漫觀看之疑義，利用 </a:t>
            </a:r>
            <a:r>
              <a:rPr lang="en-US" altLang="zh-TW" sz="2200" dirty="0">
                <a:latin typeface="Times New Roman" charset="0"/>
                <a:ea typeface="標楷體" pitchFamily="65" charset="-120"/>
              </a:rPr>
              <a:t>BT</a:t>
            </a:r>
            <a:r>
              <a:rPr lang="zh-TW" altLang="en-US" sz="2200" dirty="0">
                <a:latin typeface="標楷體" pitchFamily="65" charset="-120"/>
                <a:ea typeface="標楷體" pitchFamily="65" charset="-120"/>
              </a:rPr>
              <a:t>軟體任意自網路下載影片等著作（無論是否為來函所稱之目前電影院播放的影片與音樂專輯），因該等軟體之特性在於下載的同時可以支援別人下載，故任何下載（即重製行為）動作可能同時構成傳輸（即公開傳輸行為），雖然此種傳輸動作並非利用人所能控制，且每個人事實上只傳輸著作之一部分，惟此種以多數人共同完成之公開傳輸行為，仍屬一個共同公開傳輸他人著作權之行為，另</a:t>
            </a:r>
            <a:r>
              <a:rPr lang="zh-TW" altLang="en-US" sz="2200" dirty="0">
                <a:latin typeface="Times New Roman" panose="02020603050405020304" pitchFamily="18" charset="0"/>
                <a:ea typeface="標楷體" pitchFamily="65" charset="-120"/>
                <a:cs typeface="Times New Roman" panose="02020603050405020304" pitchFamily="18" charset="0"/>
              </a:rPr>
              <a:t>利用</a:t>
            </a:r>
            <a:r>
              <a:rPr lang="en-US" altLang="zh-TW" sz="2200" dirty="0">
                <a:latin typeface="Times New Roman" panose="02020603050405020304" pitchFamily="18" charset="0"/>
                <a:ea typeface="標楷體" pitchFamily="65" charset="-120"/>
                <a:cs typeface="Times New Roman" panose="02020603050405020304" pitchFamily="18" charset="0"/>
              </a:rPr>
              <a:t>BT</a:t>
            </a:r>
            <a:r>
              <a:rPr lang="zh-TW" altLang="en-US" sz="2200" dirty="0">
                <a:latin typeface="Times New Roman" panose="02020603050405020304" pitchFamily="18" charset="0"/>
                <a:ea typeface="標楷體" pitchFamily="65" charset="-120"/>
                <a:cs typeface="Times New Roman" panose="02020603050405020304" pitchFamily="18" charset="0"/>
              </a:rPr>
              <a:t>軟體</a:t>
            </a:r>
            <a:r>
              <a:rPr lang="zh-TW" altLang="en-US" sz="2200" dirty="0">
                <a:latin typeface="標楷體" pitchFamily="65" charset="-120"/>
                <a:ea typeface="標楷體" pitchFamily="65" charset="-120"/>
              </a:rPr>
              <a:t>自網站下載影片等著作之行為，縱然僅提供個人或家庭使用，但是由於網路無遠弗屆，此等網路上之重製與公開傳輸行為，成立合理使用之空間相當有限，仍會造成侵害著作權人重製權及公開傳輸權，而須負擔民事及刑事責任，與下載的地點為學校或家中無關。</a:t>
            </a:r>
            <a:r>
              <a:rPr lang="zh-TW" altLang="en-US" sz="2200" dirty="0"/>
              <a:t>（</a:t>
            </a:r>
            <a:r>
              <a:rPr lang="zh-TW" altLang="en-US" sz="2000" dirty="0">
                <a:latin typeface="標楷體" pitchFamily="65" charset="-120"/>
                <a:ea typeface="標楷體" pitchFamily="65" charset="-120"/>
              </a:rPr>
              <a:t>電子郵件字</a:t>
            </a:r>
            <a:r>
              <a:rPr lang="zh-TW" altLang="en-US" sz="2000" dirty="0">
                <a:latin typeface="Times New Roman" charset="0"/>
                <a:ea typeface="標楷體" pitchFamily="65" charset="-120"/>
              </a:rPr>
              <a:t>第</a:t>
            </a:r>
            <a:r>
              <a:rPr lang="en-US" altLang="zh-TW" sz="2000" dirty="0">
                <a:latin typeface="Times New Roman" charset="0"/>
                <a:ea typeface="標楷體" pitchFamily="65" charset="-120"/>
              </a:rPr>
              <a:t>981126a</a:t>
            </a:r>
            <a:r>
              <a:rPr lang="zh-TW" altLang="en-US" sz="2000" dirty="0">
                <a:latin typeface="Times New Roman" charset="0"/>
                <a:ea typeface="標楷體" pitchFamily="65" charset="-120"/>
              </a:rPr>
              <a:t>號</a:t>
            </a:r>
            <a:r>
              <a:rPr lang="zh-TW" altLang="en-US" sz="2200" dirty="0"/>
              <a:t>）</a:t>
            </a:r>
            <a:endParaRPr lang="zh-TW" altLang="en-US" sz="2200" dirty="0">
              <a:latin typeface="標楷體" pitchFamily="65" charset="-120"/>
              <a:ea typeface="標楷體" pitchFamily="65" charset="-120"/>
            </a:endParaRPr>
          </a:p>
          <a:p>
            <a:pPr lvl="3" eaLnBrk="1" hangingPunct="1">
              <a:lnSpc>
                <a:spcPct val="80000"/>
              </a:lnSpc>
              <a:defRPr/>
            </a:pPr>
            <a:endParaRPr lang="zh-TW" altLang="en-US" sz="2200" dirty="0">
              <a:latin typeface="標楷體" pitchFamily="65" charset="-120"/>
              <a:ea typeface="標楷體" pitchFamily="65" charset="-120"/>
            </a:endParaRPr>
          </a:p>
          <a:p>
            <a:pPr eaLnBrk="1" hangingPunct="1">
              <a:lnSpc>
                <a:spcPct val="80000"/>
              </a:lnSpc>
              <a:defRPr/>
            </a:pPr>
            <a:endParaRPr lang="en-US" altLang="zh-TW" sz="3100" dirty="0"/>
          </a:p>
        </p:txBody>
      </p:sp>
      <p:sp>
        <p:nvSpPr>
          <p:cNvPr id="368644" name="Text Box 4">
            <a:extLst>
              <a:ext uri="{FF2B5EF4-FFF2-40B4-BE49-F238E27FC236}">
                <a16:creationId xmlns:a16="http://schemas.microsoft.com/office/drawing/2014/main" id="{E89497D1-FE4C-B074-29C6-30083A33CB84}"/>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solidFill>
                  <a:srgbClr val="FFFFFF"/>
                </a:solidFill>
                <a:effectLst>
                  <a:outerShdw blurRad="38100" dist="38100" dir="2700000" algn="tl">
                    <a:srgbClr val="000000"/>
                  </a:outerShdw>
                </a:effectLst>
                <a:ea typeface="華康魏碑體" pitchFamily="65" charset="-120"/>
              </a:rPr>
              <a:t>務實法律事務所</a:t>
            </a:r>
          </a:p>
          <a:p>
            <a:pPr>
              <a:defRPr/>
            </a:pPr>
            <a:r>
              <a:rPr lang="en-US" altLang="zh-TW" sz="1200" b="1">
                <a:solidFill>
                  <a:srgbClr val="FFFFFF"/>
                </a:solidFill>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B582A8B9-60C9-3B26-A7CC-18D6E732AA47}"/>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91843165-0E02-4E60-86B7-316356E09CCB}" type="slidenum">
              <a:rPr kumimoji="0" lang="en-US" altLang="zh-TW" sz="1400">
                <a:latin typeface="Arial" panose="020B0604020202020204" pitchFamily="34" charset="0"/>
                <a:ea typeface="新細明體" panose="02020500000000000000" pitchFamily="18" charset="-120"/>
              </a:rPr>
              <a:pPr eaLnBrk="1" hangingPunct="1"/>
              <a:t>25</a:t>
            </a:fld>
            <a:endParaRPr kumimoji="0" lang="en-US" altLang="zh-TW" sz="1400">
              <a:latin typeface="Arial" panose="020B0604020202020204" pitchFamily="34" charset="0"/>
              <a:ea typeface="新細明體" panose="02020500000000000000" pitchFamily="18" charset="-120"/>
            </a:endParaRPr>
          </a:p>
        </p:txBody>
      </p:sp>
      <p:sp>
        <p:nvSpPr>
          <p:cNvPr id="309250" name="Rectangle 2">
            <a:extLst>
              <a:ext uri="{FF2B5EF4-FFF2-40B4-BE49-F238E27FC236}">
                <a16:creationId xmlns:a16="http://schemas.microsoft.com/office/drawing/2014/main" id="{A6D1F3C1-625F-A5C4-89AE-539B4190B165}"/>
              </a:ext>
            </a:extLst>
          </p:cNvPr>
          <p:cNvSpPr>
            <a:spLocks noGrp="1" noChangeArrowheads="1"/>
          </p:cNvSpPr>
          <p:nvPr>
            <p:ph type="title"/>
          </p:nvPr>
        </p:nvSpPr>
        <p:spPr>
          <a:xfrm>
            <a:off x="457200" y="381000"/>
            <a:ext cx="8229600" cy="1031875"/>
          </a:xfrm>
        </p:spPr>
        <p:txBody>
          <a:bodyPr/>
          <a:lstStyle/>
          <a:p>
            <a:pPr eaLnBrk="1" hangingPunct="1">
              <a:defRPr/>
            </a:pPr>
            <a:r>
              <a:rPr lang="zh-TW" altLang="en-US">
                <a:solidFill>
                  <a:schemeClr val="folHlink"/>
                </a:solidFill>
                <a:ea typeface="標楷體" pitchFamily="65" charset="-120"/>
              </a:rPr>
              <a:t>著作權之限制</a:t>
            </a:r>
          </a:p>
        </p:txBody>
      </p:sp>
      <p:sp>
        <p:nvSpPr>
          <p:cNvPr id="309251" name="Rectangle 3">
            <a:extLst>
              <a:ext uri="{FF2B5EF4-FFF2-40B4-BE49-F238E27FC236}">
                <a16:creationId xmlns:a16="http://schemas.microsoft.com/office/drawing/2014/main" id="{BCCC8A60-636C-3531-CE6D-531005204679}"/>
              </a:ext>
            </a:extLst>
          </p:cNvPr>
          <p:cNvSpPr>
            <a:spLocks noGrp="1" noChangeArrowheads="1"/>
          </p:cNvSpPr>
          <p:nvPr>
            <p:ph type="body" idx="1"/>
          </p:nvPr>
        </p:nvSpPr>
        <p:spPr>
          <a:xfrm>
            <a:off x="457200" y="1412875"/>
            <a:ext cx="8229600" cy="4683125"/>
          </a:xfrm>
        </p:spPr>
        <p:txBody>
          <a:bodyPr/>
          <a:lstStyle/>
          <a:p>
            <a:pPr eaLnBrk="1" hangingPunct="1">
              <a:defRPr/>
            </a:pPr>
            <a:r>
              <a:rPr lang="zh-TW" altLang="en-US" dirty="0">
                <a:latin typeface="Times New Roman" pitchFamily="18" charset="0"/>
                <a:ea typeface="標楷體" pitchFamily="65" charset="-120"/>
              </a:rPr>
              <a:t>時間的限制</a:t>
            </a:r>
          </a:p>
          <a:p>
            <a:pPr lvl="1" eaLnBrk="1" hangingPunct="1">
              <a:defRPr/>
            </a:pPr>
            <a:r>
              <a:rPr lang="zh-TW" altLang="en-US" dirty="0">
                <a:latin typeface="Times New Roman" pitchFamily="18" charset="0"/>
                <a:ea typeface="標楷體" pitchFamily="65" charset="-120"/>
              </a:rPr>
              <a:t>一般著作的保護期間</a:t>
            </a:r>
            <a:r>
              <a:rPr lang="en-US" altLang="zh-TW" dirty="0">
                <a:latin typeface="Times New Roman" pitchFamily="18" charset="0"/>
                <a:ea typeface="標楷體" pitchFamily="65" charset="-120"/>
              </a:rPr>
              <a:t>(§30)</a:t>
            </a:r>
          </a:p>
          <a:p>
            <a:pPr lvl="2" eaLnBrk="1" hangingPunct="1">
              <a:defRPr/>
            </a:pPr>
            <a:r>
              <a:rPr lang="zh-TW" altLang="en-US" dirty="0">
                <a:latin typeface="Times New Roman" pitchFamily="18" charset="0"/>
                <a:ea typeface="標楷體" pitchFamily="65" charset="-120"/>
              </a:rPr>
              <a:t>著作人之生存期間 </a:t>
            </a:r>
            <a:r>
              <a:rPr lang="en-US" altLang="zh-TW" dirty="0">
                <a:latin typeface="Times New Roman" pitchFamily="18" charset="0"/>
                <a:ea typeface="標楷體" pitchFamily="65" charset="-120"/>
              </a:rPr>
              <a:t>+ </a:t>
            </a:r>
            <a:r>
              <a:rPr lang="zh-TW" altLang="en-US" dirty="0">
                <a:latin typeface="Times New Roman" pitchFamily="18" charset="0"/>
                <a:ea typeface="標楷體" pitchFamily="65" charset="-120"/>
              </a:rPr>
              <a:t>死亡後</a:t>
            </a:r>
            <a:r>
              <a:rPr lang="en-US" altLang="zh-TW" dirty="0">
                <a:latin typeface="Times New Roman" pitchFamily="18" charset="0"/>
                <a:ea typeface="標楷體" pitchFamily="65" charset="-120"/>
              </a:rPr>
              <a:t>50</a:t>
            </a:r>
            <a:r>
              <a:rPr lang="zh-TW" altLang="en-US" dirty="0">
                <a:latin typeface="Times New Roman" pitchFamily="18" charset="0"/>
                <a:ea typeface="標楷體" pitchFamily="65" charset="-120"/>
              </a:rPr>
              <a:t>年</a:t>
            </a:r>
          </a:p>
          <a:p>
            <a:pPr lvl="2" eaLnBrk="1" hangingPunct="1">
              <a:defRPr/>
            </a:pPr>
            <a:r>
              <a:rPr lang="zh-TW" altLang="en-US" dirty="0">
                <a:latin typeface="Times New Roman" pitchFamily="18" charset="0"/>
                <a:ea typeface="標楷體" pitchFamily="65" charset="-120"/>
              </a:rPr>
              <a:t>著作人死亡後</a:t>
            </a:r>
            <a:r>
              <a:rPr lang="en-US" altLang="zh-TW" dirty="0">
                <a:latin typeface="Times New Roman" pitchFamily="18" charset="0"/>
                <a:ea typeface="標楷體" pitchFamily="65" charset="-120"/>
              </a:rPr>
              <a:t>40</a:t>
            </a:r>
            <a:r>
              <a:rPr lang="zh-TW" altLang="en-US" dirty="0">
                <a:latin typeface="Times New Roman" pitchFamily="18" charset="0"/>
                <a:ea typeface="標楷體" pitchFamily="65" charset="-120"/>
              </a:rPr>
              <a:t>年至</a:t>
            </a:r>
            <a:r>
              <a:rPr lang="en-US" altLang="zh-TW" dirty="0">
                <a:latin typeface="Times New Roman" pitchFamily="18" charset="0"/>
                <a:ea typeface="標楷體" pitchFamily="65" charset="-120"/>
              </a:rPr>
              <a:t>50</a:t>
            </a:r>
            <a:r>
              <a:rPr lang="zh-TW" altLang="en-US" dirty="0">
                <a:latin typeface="Times New Roman" pitchFamily="18" charset="0"/>
                <a:ea typeface="標楷體" pitchFamily="65" charset="-120"/>
              </a:rPr>
              <a:t>年間首次公開發表者，自公開發表時起十年</a:t>
            </a:r>
          </a:p>
          <a:p>
            <a:pPr lvl="1" eaLnBrk="1" hangingPunct="1">
              <a:defRPr/>
            </a:pPr>
            <a:r>
              <a:rPr lang="zh-TW" altLang="en-US" dirty="0">
                <a:latin typeface="Times New Roman" pitchFamily="18" charset="0"/>
                <a:ea typeface="標楷體" pitchFamily="65" charset="-120"/>
              </a:rPr>
              <a:t>共同著作的保護期間：最後死亡之著作人死亡後</a:t>
            </a:r>
            <a:r>
              <a:rPr lang="en-US" altLang="zh-TW" dirty="0">
                <a:latin typeface="Times New Roman" pitchFamily="18" charset="0"/>
                <a:ea typeface="標楷體" pitchFamily="65" charset="-120"/>
              </a:rPr>
              <a:t>50</a:t>
            </a:r>
            <a:r>
              <a:rPr lang="zh-TW" altLang="en-US" dirty="0">
                <a:latin typeface="Times New Roman" pitchFamily="18" charset="0"/>
                <a:ea typeface="標楷體" pitchFamily="65" charset="-120"/>
              </a:rPr>
              <a:t>年。</a:t>
            </a:r>
            <a:r>
              <a:rPr lang="en-US" altLang="zh-TW" dirty="0">
                <a:latin typeface="Times New Roman" pitchFamily="18" charset="0"/>
                <a:ea typeface="標楷體" pitchFamily="65" charset="-120"/>
              </a:rPr>
              <a:t>(§31)</a:t>
            </a:r>
            <a:endParaRPr lang="zh-TW" altLang="en-US" dirty="0">
              <a:latin typeface="Times New Roman" pitchFamily="18" charset="0"/>
              <a:ea typeface="標楷體" pitchFamily="65" charset="-120"/>
            </a:endParaRPr>
          </a:p>
          <a:p>
            <a:pPr lvl="1" eaLnBrk="1" hangingPunct="1">
              <a:defRPr/>
            </a:pPr>
            <a:r>
              <a:rPr lang="zh-TW" altLang="en-US" dirty="0">
                <a:latin typeface="Times New Roman" pitchFamily="18" charset="0"/>
                <a:ea typeface="標楷體" pitchFamily="65" charset="-120"/>
              </a:rPr>
              <a:t>特殊著作的保護期間別名及不見名著作</a:t>
            </a:r>
            <a:r>
              <a:rPr lang="en-US" altLang="zh-TW" dirty="0">
                <a:latin typeface="Times New Roman" pitchFamily="18" charset="0"/>
                <a:ea typeface="標楷體" pitchFamily="65" charset="-120"/>
              </a:rPr>
              <a:t>(§32)</a:t>
            </a:r>
            <a:r>
              <a:rPr lang="zh-TW" altLang="en-US" dirty="0">
                <a:latin typeface="Times New Roman" pitchFamily="18" charset="0"/>
                <a:ea typeface="標楷體" pitchFamily="65" charset="-120"/>
              </a:rPr>
              <a:t>法人著作</a:t>
            </a:r>
            <a:r>
              <a:rPr lang="en-US" altLang="zh-TW" dirty="0">
                <a:latin typeface="Times New Roman" pitchFamily="18" charset="0"/>
                <a:ea typeface="標楷體" pitchFamily="65" charset="-120"/>
              </a:rPr>
              <a:t>(§33)</a:t>
            </a:r>
            <a:r>
              <a:rPr lang="zh-TW" altLang="en-US" dirty="0">
                <a:latin typeface="Times New Roman" pitchFamily="18" charset="0"/>
                <a:ea typeface="標楷體" pitchFamily="65" charset="-120"/>
              </a:rPr>
              <a:t>攝影、視聽、錄音及表演創作</a:t>
            </a:r>
            <a:r>
              <a:rPr lang="en-US" altLang="zh-TW" dirty="0">
                <a:latin typeface="Times New Roman" pitchFamily="18" charset="0"/>
                <a:ea typeface="標楷體" pitchFamily="65" charset="-120"/>
              </a:rPr>
              <a:t>(§34I)</a:t>
            </a:r>
          </a:p>
          <a:p>
            <a:pPr eaLnBrk="1" hangingPunct="1">
              <a:defRPr/>
            </a:pPr>
            <a:endParaRPr lang="en-US" altLang="zh-TW" dirty="0">
              <a:latin typeface="Times New Roman" pitchFamily="18" charset="0"/>
              <a:ea typeface="標楷體" pitchFamily="65" charset="-120"/>
            </a:endParaRPr>
          </a:p>
        </p:txBody>
      </p:sp>
      <p:sp>
        <p:nvSpPr>
          <p:cNvPr id="309252" name="Text Box 4">
            <a:extLst>
              <a:ext uri="{FF2B5EF4-FFF2-40B4-BE49-F238E27FC236}">
                <a16:creationId xmlns:a16="http://schemas.microsoft.com/office/drawing/2014/main" id="{93D5631E-2DE5-19E2-721A-61E153C507B5}"/>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40C985C3-942F-6C94-6501-F5046733DE16}"/>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78DB264F-ACDD-46E2-9FBD-94C8506CC624}" type="slidenum">
              <a:rPr kumimoji="0" lang="en-US" altLang="zh-TW" sz="1400">
                <a:latin typeface="Arial" panose="020B0604020202020204" pitchFamily="34" charset="0"/>
                <a:ea typeface="新細明體" panose="02020500000000000000" pitchFamily="18" charset="-120"/>
              </a:rPr>
              <a:pPr eaLnBrk="1" hangingPunct="1"/>
              <a:t>26</a:t>
            </a:fld>
            <a:endParaRPr kumimoji="0" lang="en-US" altLang="zh-TW" sz="1400">
              <a:latin typeface="Arial" panose="020B0604020202020204" pitchFamily="34" charset="0"/>
              <a:ea typeface="新細明體" panose="02020500000000000000" pitchFamily="18" charset="-120"/>
            </a:endParaRPr>
          </a:p>
        </p:txBody>
      </p:sp>
      <p:sp>
        <p:nvSpPr>
          <p:cNvPr id="310274" name="Rectangle 2">
            <a:extLst>
              <a:ext uri="{FF2B5EF4-FFF2-40B4-BE49-F238E27FC236}">
                <a16:creationId xmlns:a16="http://schemas.microsoft.com/office/drawing/2014/main" id="{B021D0D8-0811-A962-69B5-BA93EBC58000}"/>
              </a:ext>
            </a:extLst>
          </p:cNvPr>
          <p:cNvSpPr>
            <a:spLocks noGrp="1" noChangeArrowheads="1"/>
          </p:cNvSpPr>
          <p:nvPr>
            <p:ph type="title"/>
          </p:nvPr>
        </p:nvSpPr>
        <p:spPr/>
        <p:txBody>
          <a:bodyPr/>
          <a:lstStyle/>
          <a:p>
            <a:pPr eaLnBrk="1" hangingPunct="1">
              <a:defRPr/>
            </a:pPr>
            <a:r>
              <a:rPr lang="zh-TW" altLang="en-US">
                <a:solidFill>
                  <a:schemeClr val="folHlink"/>
                </a:solidFill>
                <a:ea typeface="標楷體" pitchFamily="65" charset="-120"/>
              </a:rPr>
              <a:t>著作權之限制</a:t>
            </a:r>
          </a:p>
        </p:txBody>
      </p:sp>
      <p:sp>
        <p:nvSpPr>
          <p:cNvPr id="310275" name="Rectangle 3">
            <a:extLst>
              <a:ext uri="{FF2B5EF4-FFF2-40B4-BE49-F238E27FC236}">
                <a16:creationId xmlns:a16="http://schemas.microsoft.com/office/drawing/2014/main" id="{811128B5-01B7-B56E-E21E-4185292DFA0F}"/>
              </a:ext>
            </a:extLst>
          </p:cNvPr>
          <p:cNvSpPr>
            <a:spLocks noGrp="1" noChangeArrowheads="1"/>
          </p:cNvSpPr>
          <p:nvPr>
            <p:ph type="body" idx="1"/>
          </p:nvPr>
        </p:nvSpPr>
        <p:spPr/>
        <p:txBody>
          <a:bodyPr/>
          <a:lstStyle/>
          <a:p>
            <a:pPr eaLnBrk="1" hangingPunct="1">
              <a:defRPr/>
            </a:pPr>
            <a:r>
              <a:rPr lang="zh-TW" altLang="en-US">
                <a:latin typeface="Times New Roman" pitchFamily="18" charset="0"/>
                <a:ea typeface="標楷體" pitchFamily="65" charset="-120"/>
              </a:rPr>
              <a:t>標的之限制</a:t>
            </a:r>
            <a:r>
              <a:rPr lang="en-US" altLang="zh-TW">
                <a:latin typeface="Times New Roman" pitchFamily="18" charset="0"/>
                <a:ea typeface="標楷體" pitchFamily="65" charset="-120"/>
              </a:rPr>
              <a:t>(§9)</a:t>
            </a:r>
          </a:p>
          <a:p>
            <a:pPr eaLnBrk="1" hangingPunct="1">
              <a:defRPr/>
            </a:pPr>
            <a:r>
              <a:rPr lang="zh-TW" altLang="en-US">
                <a:latin typeface="Times New Roman" pitchFamily="18" charset="0"/>
                <a:ea typeface="標楷體" pitchFamily="65" charset="-120"/>
              </a:rPr>
              <a:t>著作人的限制－外國著作人保護之條件（</a:t>
            </a:r>
            <a:r>
              <a:rPr lang="en-US" altLang="zh-TW">
                <a:latin typeface="Times New Roman" pitchFamily="18" charset="0"/>
                <a:ea typeface="標楷體" pitchFamily="65" charset="-120"/>
              </a:rPr>
              <a:t>§4</a:t>
            </a:r>
            <a:r>
              <a:rPr lang="zh-TW" altLang="en-US">
                <a:latin typeface="Times New Roman" pitchFamily="18" charset="0"/>
                <a:ea typeface="標楷體" pitchFamily="65" charset="-120"/>
              </a:rPr>
              <a:t>）</a:t>
            </a:r>
          </a:p>
          <a:p>
            <a:pPr lvl="1" eaLnBrk="1" hangingPunct="1">
              <a:defRPr/>
            </a:pPr>
            <a:r>
              <a:rPr lang="zh-TW" altLang="en-US">
                <a:latin typeface="Times New Roman" pitchFamily="18" charset="0"/>
                <a:ea typeface="標楷體" pitchFamily="65" charset="-120"/>
              </a:rPr>
              <a:t>首次發行</a:t>
            </a:r>
            <a:r>
              <a:rPr lang="en-US" altLang="zh-TW">
                <a:latin typeface="Times New Roman" pitchFamily="18" charset="0"/>
                <a:ea typeface="標楷體" pitchFamily="65" charset="-120"/>
              </a:rPr>
              <a:t>(§4</a:t>
            </a:r>
            <a:r>
              <a:rPr lang="en-US" altLang="zh-TW">
                <a:latin typeface="Times New Roman" pitchFamily="18" charset="0"/>
                <a:ea typeface="標楷體" pitchFamily="65" charset="-120"/>
                <a:sym typeface="Wingdings" pitchFamily="2" charset="2"/>
              </a:rPr>
              <a:t></a:t>
            </a:r>
            <a:r>
              <a:rPr lang="en-US" altLang="zh-TW">
                <a:latin typeface="Times New Roman" pitchFamily="18" charset="0"/>
                <a:ea typeface="標楷體" pitchFamily="65" charset="-120"/>
              </a:rPr>
              <a:t>)</a:t>
            </a:r>
          </a:p>
          <a:p>
            <a:pPr lvl="1" eaLnBrk="1" hangingPunct="1">
              <a:defRPr/>
            </a:pPr>
            <a:r>
              <a:rPr lang="zh-TW" altLang="en-US">
                <a:latin typeface="Times New Roman" pitchFamily="18" charset="0"/>
                <a:ea typeface="標楷體" pitchFamily="65" charset="-120"/>
              </a:rPr>
              <a:t>互惠關係</a:t>
            </a:r>
            <a:r>
              <a:rPr lang="en-US" altLang="zh-TW">
                <a:latin typeface="Times New Roman" pitchFamily="18" charset="0"/>
                <a:ea typeface="標楷體" pitchFamily="65" charset="-120"/>
              </a:rPr>
              <a:t>(§4</a:t>
            </a:r>
            <a:r>
              <a:rPr lang="en-US" altLang="zh-TW">
                <a:latin typeface="Times New Roman" pitchFamily="18" charset="0"/>
                <a:ea typeface="標楷體" pitchFamily="65" charset="-120"/>
                <a:sym typeface="Wingdings" pitchFamily="2" charset="2"/>
              </a:rPr>
              <a:t></a:t>
            </a:r>
            <a:r>
              <a:rPr lang="en-US" altLang="zh-TW">
                <a:latin typeface="Times New Roman" pitchFamily="18" charset="0"/>
                <a:ea typeface="標楷體" pitchFamily="65" charset="-120"/>
              </a:rPr>
              <a:t>)</a:t>
            </a:r>
          </a:p>
          <a:p>
            <a:pPr lvl="1" eaLnBrk="1" hangingPunct="1">
              <a:defRPr/>
            </a:pPr>
            <a:r>
              <a:rPr lang="zh-TW" altLang="en-US">
                <a:latin typeface="Times New Roman" pitchFamily="18" charset="0"/>
                <a:ea typeface="標楷體" pitchFamily="65" charset="-120"/>
              </a:rPr>
              <a:t>中美著作權保護協定</a:t>
            </a:r>
          </a:p>
          <a:p>
            <a:pPr eaLnBrk="1" hangingPunct="1">
              <a:defRPr/>
            </a:pPr>
            <a:endParaRPr lang="en-US" altLang="zh-TW">
              <a:latin typeface="Times New Roman" pitchFamily="18" charset="0"/>
              <a:ea typeface="標楷體" pitchFamily="65" charset="-120"/>
            </a:endParaRPr>
          </a:p>
        </p:txBody>
      </p:sp>
      <p:sp>
        <p:nvSpPr>
          <p:cNvPr id="310276" name="Text Box 4">
            <a:extLst>
              <a:ext uri="{FF2B5EF4-FFF2-40B4-BE49-F238E27FC236}">
                <a16:creationId xmlns:a16="http://schemas.microsoft.com/office/drawing/2014/main" id="{7CA69969-EB2C-847D-4360-32600400F7C6}"/>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1B1A02A3-8C7B-E6A5-98CF-DCB6407F99B4}"/>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121FC26A-4B2B-4B31-89F9-0ACFBA6A2598}" type="slidenum">
              <a:rPr kumimoji="0" lang="en-US" altLang="zh-TW" sz="1400">
                <a:latin typeface="Arial" panose="020B0604020202020204" pitchFamily="34" charset="0"/>
                <a:ea typeface="新細明體" panose="02020500000000000000" pitchFamily="18" charset="-120"/>
              </a:rPr>
              <a:pPr eaLnBrk="1" hangingPunct="1"/>
              <a:t>27</a:t>
            </a:fld>
            <a:endParaRPr kumimoji="0" lang="en-US" altLang="zh-TW" sz="1400">
              <a:latin typeface="Arial" panose="020B0604020202020204" pitchFamily="34" charset="0"/>
              <a:ea typeface="新細明體" panose="02020500000000000000" pitchFamily="18" charset="-120"/>
            </a:endParaRPr>
          </a:p>
        </p:txBody>
      </p:sp>
      <p:sp>
        <p:nvSpPr>
          <p:cNvPr id="312322" name="Rectangle 2">
            <a:extLst>
              <a:ext uri="{FF2B5EF4-FFF2-40B4-BE49-F238E27FC236}">
                <a16:creationId xmlns:a16="http://schemas.microsoft.com/office/drawing/2014/main" id="{A57CB04C-E76E-16CE-CC07-9437EA0788C0}"/>
              </a:ext>
            </a:extLst>
          </p:cNvPr>
          <p:cNvSpPr>
            <a:spLocks noGrp="1" noChangeArrowheads="1"/>
          </p:cNvSpPr>
          <p:nvPr>
            <p:ph type="title"/>
          </p:nvPr>
        </p:nvSpPr>
        <p:spPr>
          <a:xfrm>
            <a:off x="457200" y="381000"/>
            <a:ext cx="8229600" cy="887413"/>
          </a:xfrm>
        </p:spPr>
        <p:txBody>
          <a:bodyPr/>
          <a:lstStyle/>
          <a:p>
            <a:pPr eaLnBrk="1" hangingPunct="1">
              <a:defRPr/>
            </a:pPr>
            <a:r>
              <a:rPr lang="zh-TW" altLang="en-US">
                <a:solidFill>
                  <a:schemeClr val="folHlink"/>
                </a:solidFill>
                <a:ea typeface="標楷體" pitchFamily="65" charset="-120"/>
              </a:rPr>
              <a:t>著作權之限制</a:t>
            </a:r>
          </a:p>
        </p:txBody>
      </p:sp>
      <p:sp>
        <p:nvSpPr>
          <p:cNvPr id="312323" name="Rectangle 3">
            <a:extLst>
              <a:ext uri="{FF2B5EF4-FFF2-40B4-BE49-F238E27FC236}">
                <a16:creationId xmlns:a16="http://schemas.microsoft.com/office/drawing/2014/main" id="{6A9670F1-F0B6-7F25-8137-E4E72C9C3290}"/>
              </a:ext>
            </a:extLst>
          </p:cNvPr>
          <p:cNvSpPr>
            <a:spLocks noGrp="1" noChangeArrowheads="1"/>
          </p:cNvSpPr>
          <p:nvPr>
            <p:ph type="body" idx="1"/>
          </p:nvPr>
        </p:nvSpPr>
        <p:spPr>
          <a:xfrm>
            <a:off x="457200" y="1412875"/>
            <a:ext cx="8229600" cy="4683125"/>
          </a:xfrm>
        </p:spPr>
        <p:txBody>
          <a:bodyPr/>
          <a:lstStyle/>
          <a:p>
            <a:pPr eaLnBrk="1" hangingPunct="1">
              <a:lnSpc>
                <a:spcPct val="90000"/>
              </a:lnSpc>
              <a:defRPr/>
            </a:pPr>
            <a:r>
              <a:rPr lang="zh-TW" altLang="en-US" sz="2400" dirty="0">
                <a:latin typeface="Times New Roman" pitchFamily="18" charset="0"/>
                <a:ea typeface="標楷體" pitchFamily="65" charset="-120"/>
              </a:rPr>
              <a:t>事務的限制</a:t>
            </a:r>
            <a:r>
              <a:rPr lang="en-US" altLang="zh-TW" sz="2400" dirty="0">
                <a:latin typeface="Times New Roman" pitchFamily="18" charset="0"/>
                <a:ea typeface="標楷體" pitchFamily="65" charset="-120"/>
              </a:rPr>
              <a:t>(</a:t>
            </a:r>
            <a:r>
              <a:rPr lang="zh-TW" altLang="en-US" sz="2400" dirty="0">
                <a:latin typeface="Times New Roman" pitchFamily="18" charset="0"/>
                <a:ea typeface="標楷體" pitchFamily="65" charset="-120"/>
              </a:rPr>
              <a:t>合理使用</a:t>
            </a:r>
            <a:r>
              <a:rPr lang="en-US" altLang="zh-TW" sz="2400" dirty="0">
                <a:latin typeface="Times New Roman" pitchFamily="18" charset="0"/>
                <a:ea typeface="標楷體" pitchFamily="65" charset="-120"/>
              </a:rPr>
              <a:t>)</a:t>
            </a:r>
          </a:p>
          <a:p>
            <a:pPr lvl="1" eaLnBrk="1" hangingPunct="1">
              <a:lnSpc>
                <a:spcPct val="90000"/>
              </a:lnSpc>
              <a:defRPr/>
            </a:pPr>
            <a:r>
              <a:rPr lang="zh-TW" altLang="en-US" sz="2400" dirty="0">
                <a:latin typeface="Times New Roman" pitchFamily="18" charset="0"/>
                <a:ea typeface="標楷體" pitchFamily="65" charset="-120"/>
              </a:rPr>
              <a:t>公開美術著作之利用</a:t>
            </a:r>
            <a:r>
              <a:rPr lang="en-US" altLang="zh-TW" sz="2400" dirty="0">
                <a:latin typeface="Times New Roman" pitchFamily="18" charset="0"/>
                <a:ea typeface="標楷體" pitchFamily="65" charset="-120"/>
              </a:rPr>
              <a:t>(§58)</a:t>
            </a:r>
          </a:p>
          <a:p>
            <a:pPr lvl="2" eaLnBrk="1" hangingPunct="1">
              <a:lnSpc>
                <a:spcPct val="90000"/>
              </a:lnSpc>
              <a:defRPr/>
            </a:pPr>
            <a:r>
              <a:rPr lang="zh-TW" altLang="en-US" dirty="0">
                <a:latin typeface="Times New Roman" pitchFamily="18" charset="0"/>
                <a:ea typeface="標楷體" pitchFamily="65" charset="-120"/>
              </a:rPr>
              <a:t>於街道、公園、建築物之外壁或其他向公眾開放之戶外場所長期展示之美術著作或建築著作，除下列情形外，得以任何方法利用之</a:t>
            </a:r>
            <a:r>
              <a:rPr lang="en-US" altLang="zh-TW" dirty="0">
                <a:latin typeface="Times New Roman" pitchFamily="18" charset="0"/>
                <a:ea typeface="標楷體" pitchFamily="65" charset="-120"/>
              </a:rPr>
              <a:t>︰</a:t>
            </a:r>
          </a:p>
          <a:p>
            <a:pPr lvl="3" eaLnBrk="1" hangingPunct="1">
              <a:lnSpc>
                <a:spcPct val="90000"/>
              </a:lnSpc>
              <a:defRPr/>
            </a:pPr>
            <a:r>
              <a:rPr lang="zh-TW" altLang="en-US" sz="2400" dirty="0">
                <a:latin typeface="Times New Roman" pitchFamily="18" charset="0"/>
                <a:ea typeface="標楷體" pitchFamily="65" charset="-120"/>
              </a:rPr>
              <a:t>以建築方式重製建築物。</a:t>
            </a:r>
          </a:p>
          <a:p>
            <a:pPr lvl="3" eaLnBrk="1" hangingPunct="1">
              <a:lnSpc>
                <a:spcPct val="90000"/>
              </a:lnSpc>
              <a:defRPr/>
            </a:pPr>
            <a:r>
              <a:rPr lang="zh-TW" altLang="en-US" sz="2400" dirty="0">
                <a:latin typeface="Times New Roman" pitchFamily="18" charset="0"/>
                <a:ea typeface="標楷體" pitchFamily="65" charset="-120"/>
              </a:rPr>
              <a:t>以雕塑方式重製雕塑物。</a:t>
            </a:r>
          </a:p>
          <a:p>
            <a:pPr lvl="3" eaLnBrk="1" hangingPunct="1">
              <a:lnSpc>
                <a:spcPct val="90000"/>
              </a:lnSpc>
              <a:defRPr/>
            </a:pPr>
            <a:r>
              <a:rPr lang="zh-TW" altLang="en-US" sz="2400" dirty="0">
                <a:latin typeface="Times New Roman" pitchFamily="18" charset="0"/>
                <a:ea typeface="標楷體" pitchFamily="65" charset="-120"/>
              </a:rPr>
              <a:t>為於本條規定之場所長期展示目的所為之重製。</a:t>
            </a:r>
          </a:p>
          <a:p>
            <a:pPr lvl="3" eaLnBrk="1" hangingPunct="1">
              <a:lnSpc>
                <a:spcPct val="90000"/>
              </a:lnSpc>
              <a:defRPr/>
            </a:pPr>
            <a:r>
              <a:rPr lang="zh-TW" altLang="en-US" sz="2400" dirty="0">
                <a:latin typeface="Times New Roman" pitchFamily="18" charset="0"/>
                <a:ea typeface="標楷體" pitchFamily="65" charset="-120"/>
              </a:rPr>
              <a:t>專門以販賣美術著作重製物為目的所為之重製。</a:t>
            </a:r>
          </a:p>
          <a:p>
            <a:pPr lvl="2" eaLnBrk="1" hangingPunct="1">
              <a:lnSpc>
                <a:spcPct val="90000"/>
              </a:lnSpc>
              <a:defRPr/>
            </a:pPr>
            <a:r>
              <a:rPr lang="zh-TW" altLang="en-US" dirty="0">
                <a:latin typeface="Times New Roman" pitchFamily="18" charset="0"/>
                <a:ea typeface="標楷體" pitchFamily="65" charset="-120"/>
              </a:rPr>
              <a:t>散布</a:t>
            </a:r>
            <a:r>
              <a:rPr lang="en-US" altLang="zh-TW" dirty="0">
                <a:latin typeface="Times New Roman" pitchFamily="18" charset="0"/>
                <a:ea typeface="標楷體" pitchFamily="65" charset="-120"/>
              </a:rPr>
              <a:t>(§63III)</a:t>
            </a:r>
          </a:p>
          <a:p>
            <a:pPr lvl="2" eaLnBrk="1" hangingPunct="1">
              <a:lnSpc>
                <a:spcPct val="90000"/>
              </a:lnSpc>
              <a:defRPr/>
            </a:pPr>
            <a:r>
              <a:rPr lang="zh-TW" altLang="en-US" dirty="0">
                <a:latin typeface="Times New Roman" pitchFamily="18" charset="0"/>
                <a:ea typeface="標楷體" pitchFamily="65" charset="-120"/>
              </a:rPr>
              <a:t>應明示出處</a:t>
            </a:r>
            <a:r>
              <a:rPr lang="en-US" altLang="zh-TW" dirty="0">
                <a:latin typeface="Times New Roman" pitchFamily="18" charset="0"/>
                <a:ea typeface="標楷體" pitchFamily="65" charset="-120"/>
              </a:rPr>
              <a:t>(§64I)</a:t>
            </a:r>
          </a:p>
          <a:p>
            <a:pPr lvl="3" eaLnBrk="1" hangingPunct="1">
              <a:lnSpc>
                <a:spcPct val="90000"/>
              </a:lnSpc>
              <a:defRPr/>
            </a:pPr>
            <a:endParaRPr lang="en-US" altLang="zh-TW" sz="1600" dirty="0">
              <a:latin typeface="Times New Roman" pitchFamily="18" charset="0"/>
              <a:ea typeface="標楷體" pitchFamily="65" charset="-120"/>
            </a:endParaRPr>
          </a:p>
        </p:txBody>
      </p:sp>
      <p:sp>
        <p:nvSpPr>
          <p:cNvPr id="312324" name="Text Box 4">
            <a:extLst>
              <a:ext uri="{FF2B5EF4-FFF2-40B4-BE49-F238E27FC236}">
                <a16:creationId xmlns:a16="http://schemas.microsoft.com/office/drawing/2014/main" id="{88C94882-17D3-9D00-3F77-233E68CEBFA2}"/>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13614B97-6A2F-9972-09D3-C58842B3CE6F}"/>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5CC411A4-BA5F-4C90-BECA-7688D544547E}" type="slidenum">
              <a:rPr kumimoji="0" lang="en-US" altLang="zh-TW" sz="1400">
                <a:latin typeface="Arial" panose="020B0604020202020204" pitchFamily="34" charset="0"/>
                <a:ea typeface="新細明體" panose="02020500000000000000" pitchFamily="18" charset="-120"/>
              </a:rPr>
              <a:pPr eaLnBrk="1" hangingPunct="1"/>
              <a:t>28</a:t>
            </a:fld>
            <a:endParaRPr kumimoji="0" lang="en-US" altLang="zh-TW" sz="1400">
              <a:latin typeface="Arial" panose="020B0604020202020204" pitchFamily="34" charset="0"/>
              <a:ea typeface="新細明體" panose="02020500000000000000" pitchFamily="18" charset="-120"/>
            </a:endParaRPr>
          </a:p>
        </p:txBody>
      </p:sp>
      <p:sp>
        <p:nvSpPr>
          <p:cNvPr id="313346" name="Rectangle 2">
            <a:extLst>
              <a:ext uri="{FF2B5EF4-FFF2-40B4-BE49-F238E27FC236}">
                <a16:creationId xmlns:a16="http://schemas.microsoft.com/office/drawing/2014/main" id="{430198F8-09C0-BB93-99EF-3BF8B1583BCD}"/>
              </a:ext>
            </a:extLst>
          </p:cNvPr>
          <p:cNvSpPr>
            <a:spLocks noGrp="1" noChangeArrowheads="1"/>
          </p:cNvSpPr>
          <p:nvPr>
            <p:ph type="title"/>
          </p:nvPr>
        </p:nvSpPr>
        <p:spPr>
          <a:xfrm>
            <a:off x="457200" y="381000"/>
            <a:ext cx="8229600" cy="1103313"/>
          </a:xfrm>
        </p:spPr>
        <p:txBody>
          <a:bodyPr/>
          <a:lstStyle/>
          <a:p>
            <a:pPr eaLnBrk="1" hangingPunct="1">
              <a:defRPr/>
            </a:pPr>
            <a:r>
              <a:rPr lang="zh-TW" altLang="en-US">
                <a:solidFill>
                  <a:schemeClr val="folHlink"/>
                </a:solidFill>
                <a:ea typeface="標楷體" pitchFamily="65" charset="-120"/>
              </a:rPr>
              <a:t>著作權之限制</a:t>
            </a:r>
          </a:p>
        </p:txBody>
      </p:sp>
      <p:sp>
        <p:nvSpPr>
          <p:cNvPr id="313347" name="Rectangle 3">
            <a:extLst>
              <a:ext uri="{FF2B5EF4-FFF2-40B4-BE49-F238E27FC236}">
                <a16:creationId xmlns:a16="http://schemas.microsoft.com/office/drawing/2014/main" id="{2E19533F-ABC2-0FD6-7ABC-AAE5D09C1E75}"/>
              </a:ext>
            </a:extLst>
          </p:cNvPr>
          <p:cNvSpPr>
            <a:spLocks noGrp="1" noChangeArrowheads="1"/>
          </p:cNvSpPr>
          <p:nvPr>
            <p:ph type="body" idx="1"/>
          </p:nvPr>
        </p:nvSpPr>
        <p:spPr>
          <a:xfrm>
            <a:off x="457200" y="1628775"/>
            <a:ext cx="8229600" cy="4467225"/>
          </a:xfrm>
        </p:spPr>
        <p:txBody>
          <a:bodyPr/>
          <a:lstStyle/>
          <a:p>
            <a:pPr eaLnBrk="1" hangingPunct="1">
              <a:defRPr/>
            </a:pPr>
            <a:r>
              <a:rPr lang="zh-TW" altLang="en-US" sz="2800" dirty="0">
                <a:latin typeface="Times New Roman" pitchFamily="18" charset="0"/>
                <a:ea typeface="標楷體" pitchFamily="65" charset="-120"/>
              </a:rPr>
              <a:t>事務的限制</a:t>
            </a:r>
            <a:r>
              <a:rPr lang="en-US" altLang="zh-TW" sz="2800" dirty="0">
                <a:latin typeface="Times New Roman" pitchFamily="18" charset="0"/>
                <a:ea typeface="標楷體" pitchFamily="65" charset="-120"/>
              </a:rPr>
              <a:t>(</a:t>
            </a:r>
            <a:r>
              <a:rPr lang="zh-TW" altLang="en-US" sz="2800" dirty="0">
                <a:latin typeface="Times New Roman" pitchFamily="18" charset="0"/>
                <a:ea typeface="標楷體" pitchFamily="65" charset="-120"/>
              </a:rPr>
              <a:t>合理使用</a:t>
            </a:r>
            <a:r>
              <a:rPr lang="en-US" altLang="zh-TW" sz="2800" dirty="0">
                <a:latin typeface="Times New Roman" pitchFamily="18" charset="0"/>
                <a:ea typeface="標楷體" pitchFamily="65" charset="-120"/>
              </a:rPr>
              <a:t>)</a:t>
            </a:r>
          </a:p>
          <a:p>
            <a:pPr lvl="1" eaLnBrk="1" hangingPunct="1">
              <a:defRPr/>
            </a:pPr>
            <a:r>
              <a:rPr lang="zh-TW" altLang="en-US" sz="2400" dirty="0">
                <a:latin typeface="Times New Roman" pitchFamily="18" charset="0"/>
                <a:ea typeface="標楷體" pitchFamily="65" charset="-120"/>
              </a:rPr>
              <a:t>合理使用之概括規定</a:t>
            </a:r>
            <a:r>
              <a:rPr lang="en-US" altLang="zh-TW" sz="2400" dirty="0">
                <a:latin typeface="Times New Roman" pitchFamily="18" charset="0"/>
                <a:ea typeface="標楷體" pitchFamily="65" charset="-120"/>
              </a:rPr>
              <a:t>(§65)</a:t>
            </a:r>
          </a:p>
          <a:p>
            <a:pPr lvl="2" eaLnBrk="1" hangingPunct="1">
              <a:defRPr/>
            </a:pPr>
            <a:r>
              <a:rPr lang="zh-TW" altLang="en-US" sz="2000" dirty="0">
                <a:latin typeface="Times New Roman" pitchFamily="18" charset="0"/>
                <a:ea typeface="標楷體" pitchFamily="65" charset="-120"/>
              </a:rPr>
              <a:t>由於著作利用之態樣日趨複雜，舊法第</a:t>
            </a:r>
            <a:r>
              <a:rPr lang="en-US" altLang="zh-TW" sz="2000" dirty="0">
                <a:latin typeface="Times New Roman" pitchFamily="18" charset="0"/>
                <a:ea typeface="標楷體" pitchFamily="65" charset="-120"/>
              </a:rPr>
              <a:t>44</a:t>
            </a:r>
            <a:r>
              <a:rPr lang="zh-TW" altLang="en-US" sz="2000" dirty="0">
                <a:latin typeface="Times New Roman" pitchFamily="18" charset="0"/>
                <a:ea typeface="標楷體" pitchFamily="65" charset="-120"/>
              </a:rPr>
              <a:t>條至第</a:t>
            </a:r>
            <a:r>
              <a:rPr lang="en-US" altLang="zh-TW" sz="2000" dirty="0">
                <a:latin typeface="Times New Roman" pitchFamily="18" charset="0"/>
                <a:ea typeface="標楷體" pitchFamily="65" charset="-120"/>
              </a:rPr>
              <a:t>63</a:t>
            </a:r>
            <a:r>
              <a:rPr lang="zh-TW" altLang="en-US" sz="2000" dirty="0">
                <a:latin typeface="Times New Roman" pitchFamily="18" charset="0"/>
                <a:ea typeface="標楷體" pitchFamily="65" charset="-120"/>
              </a:rPr>
              <a:t>條規定之合理使用範圍已顯僵化，無足肆應實際上之需要。為擴大合理使用之範圍，新法將本條修正為概括性之規定，亦即利用之態樣，即使未符第</a:t>
            </a:r>
            <a:r>
              <a:rPr lang="en-US" altLang="zh-TW" sz="2000" dirty="0">
                <a:latin typeface="Times New Roman" pitchFamily="18" charset="0"/>
                <a:ea typeface="標楷體" pitchFamily="65" charset="-120"/>
              </a:rPr>
              <a:t>44</a:t>
            </a:r>
            <a:r>
              <a:rPr lang="zh-TW" altLang="en-US" sz="2000" dirty="0">
                <a:latin typeface="Times New Roman" pitchFamily="18" charset="0"/>
                <a:ea typeface="標楷體" pitchFamily="65" charset="-120"/>
              </a:rPr>
              <a:t>條至第</a:t>
            </a:r>
            <a:r>
              <a:rPr lang="en-US" altLang="zh-TW" sz="2000" dirty="0">
                <a:latin typeface="Times New Roman" pitchFamily="18" charset="0"/>
                <a:ea typeface="標楷體" pitchFamily="65" charset="-120"/>
              </a:rPr>
              <a:t>63</a:t>
            </a:r>
            <a:r>
              <a:rPr lang="zh-TW" altLang="en-US" sz="2000" dirty="0">
                <a:latin typeface="Times New Roman" pitchFamily="18" charset="0"/>
                <a:ea typeface="標楷體" pitchFamily="65" charset="-120"/>
              </a:rPr>
              <a:t>條規定，但如其利用之程度與第</a:t>
            </a:r>
            <a:r>
              <a:rPr lang="en-US" altLang="zh-TW" sz="2000" dirty="0">
                <a:latin typeface="Times New Roman" pitchFamily="18" charset="0"/>
                <a:ea typeface="標楷體" pitchFamily="65" charset="-120"/>
              </a:rPr>
              <a:t>44</a:t>
            </a:r>
            <a:r>
              <a:rPr lang="zh-TW" altLang="en-US" sz="2000" dirty="0">
                <a:latin typeface="Times New Roman" pitchFamily="18" charset="0"/>
                <a:ea typeface="標楷體" pitchFamily="65" charset="-120"/>
              </a:rPr>
              <a:t>條至第</a:t>
            </a:r>
            <a:r>
              <a:rPr lang="en-US" altLang="zh-TW" sz="2000" dirty="0">
                <a:latin typeface="Times New Roman" pitchFamily="18" charset="0"/>
                <a:ea typeface="標楷體" pitchFamily="65" charset="-120"/>
              </a:rPr>
              <a:t>63</a:t>
            </a:r>
            <a:r>
              <a:rPr lang="zh-TW" altLang="en-US" sz="2000" dirty="0">
                <a:latin typeface="Times New Roman" pitchFamily="18" charset="0"/>
                <a:ea typeface="標楷體" pitchFamily="65" charset="-120"/>
              </a:rPr>
              <a:t>條規定情形相類似或甚而更低，而以本條所定標準審酌亦屬合理者，則仍屬合理使用。</a:t>
            </a:r>
          </a:p>
          <a:p>
            <a:pPr lvl="2" eaLnBrk="1" hangingPunct="1">
              <a:defRPr/>
            </a:pPr>
            <a:r>
              <a:rPr lang="zh-TW" altLang="en-US" sz="2000" dirty="0">
                <a:latin typeface="Times New Roman" pitchFamily="18" charset="0"/>
                <a:ea typeface="標楷體" pitchFamily="65" charset="-120"/>
              </a:rPr>
              <a:t>利用之目的及性質，包括係為商業目的或非營利教育目的。</a:t>
            </a:r>
          </a:p>
          <a:p>
            <a:pPr lvl="2" eaLnBrk="1" hangingPunct="1">
              <a:defRPr/>
            </a:pPr>
            <a:r>
              <a:rPr lang="zh-TW" altLang="en-US" sz="2000" dirty="0">
                <a:latin typeface="Times New Roman" pitchFamily="18" charset="0"/>
                <a:ea typeface="標楷體" pitchFamily="65" charset="-120"/>
              </a:rPr>
              <a:t>著作之性質。</a:t>
            </a:r>
          </a:p>
          <a:p>
            <a:pPr lvl="2" eaLnBrk="1" hangingPunct="1">
              <a:defRPr/>
            </a:pPr>
            <a:r>
              <a:rPr lang="zh-TW" altLang="en-US" sz="2000" dirty="0">
                <a:latin typeface="Times New Roman" pitchFamily="18" charset="0"/>
                <a:ea typeface="標楷體" pitchFamily="65" charset="-120"/>
              </a:rPr>
              <a:t>所利用之質量及其在整個著作所占之比例。</a:t>
            </a:r>
          </a:p>
          <a:p>
            <a:pPr lvl="2" eaLnBrk="1" hangingPunct="1">
              <a:defRPr/>
            </a:pPr>
            <a:r>
              <a:rPr lang="zh-TW" altLang="en-US" sz="2000" dirty="0">
                <a:latin typeface="Times New Roman" pitchFamily="18" charset="0"/>
                <a:ea typeface="標楷體" pitchFamily="65" charset="-120"/>
              </a:rPr>
              <a:t>利用結果對著作潛在市場與現在價值之影響。</a:t>
            </a:r>
          </a:p>
        </p:txBody>
      </p:sp>
      <p:sp>
        <p:nvSpPr>
          <p:cNvPr id="313348" name="Text Box 4">
            <a:extLst>
              <a:ext uri="{FF2B5EF4-FFF2-40B4-BE49-F238E27FC236}">
                <a16:creationId xmlns:a16="http://schemas.microsoft.com/office/drawing/2014/main" id="{48561A11-6CB2-5DF1-6821-F3D02FE9ABDC}"/>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E673D779-218C-C30A-43E3-17E5579F40F2}"/>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A80D5A91-6ED1-409C-A9A4-B16D4396BE6F}" type="slidenum">
              <a:rPr kumimoji="0" lang="en-US" altLang="zh-TW" sz="1400">
                <a:latin typeface="Arial" panose="020B0604020202020204" pitchFamily="34" charset="0"/>
                <a:ea typeface="新細明體" panose="02020500000000000000" pitchFamily="18" charset="-120"/>
              </a:rPr>
              <a:pPr eaLnBrk="1" hangingPunct="1"/>
              <a:t>29</a:t>
            </a:fld>
            <a:endParaRPr kumimoji="0" lang="en-US" altLang="zh-TW" sz="1400">
              <a:latin typeface="Arial" panose="020B0604020202020204" pitchFamily="34" charset="0"/>
              <a:ea typeface="新細明體" panose="02020500000000000000" pitchFamily="18" charset="-120"/>
            </a:endParaRPr>
          </a:p>
        </p:txBody>
      </p:sp>
      <p:sp>
        <p:nvSpPr>
          <p:cNvPr id="336898" name="Rectangle 2">
            <a:extLst>
              <a:ext uri="{FF2B5EF4-FFF2-40B4-BE49-F238E27FC236}">
                <a16:creationId xmlns:a16="http://schemas.microsoft.com/office/drawing/2014/main" id="{499BF886-B818-F1A8-C32E-EE7C5DEF60D5}"/>
              </a:ext>
            </a:extLst>
          </p:cNvPr>
          <p:cNvSpPr>
            <a:spLocks noGrp="1" noChangeArrowheads="1"/>
          </p:cNvSpPr>
          <p:nvPr>
            <p:ph type="title"/>
          </p:nvPr>
        </p:nvSpPr>
        <p:spPr/>
        <p:txBody>
          <a:bodyPr/>
          <a:lstStyle/>
          <a:p>
            <a:pPr eaLnBrk="1" hangingPunct="1">
              <a:defRPr/>
            </a:pPr>
            <a:r>
              <a:rPr lang="zh-TW" altLang="en-US">
                <a:solidFill>
                  <a:schemeClr val="folHlink"/>
                </a:solidFill>
                <a:ea typeface="標楷體" pitchFamily="65" charset="-120"/>
              </a:rPr>
              <a:t>著作權之限制</a:t>
            </a:r>
          </a:p>
        </p:txBody>
      </p:sp>
      <p:sp>
        <p:nvSpPr>
          <p:cNvPr id="336899" name="Rectangle 3">
            <a:extLst>
              <a:ext uri="{FF2B5EF4-FFF2-40B4-BE49-F238E27FC236}">
                <a16:creationId xmlns:a16="http://schemas.microsoft.com/office/drawing/2014/main" id="{DB024E22-04D0-F365-63DE-43456B147137}"/>
              </a:ext>
            </a:extLst>
          </p:cNvPr>
          <p:cNvSpPr>
            <a:spLocks noGrp="1" noChangeArrowheads="1"/>
          </p:cNvSpPr>
          <p:nvPr>
            <p:ph type="body" idx="1"/>
          </p:nvPr>
        </p:nvSpPr>
        <p:spPr/>
        <p:txBody>
          <a:bodyPr/>
          <a:lstStyle/>
          <a:p>
            <a:pPr eaLnBrk="1" hangingPunct="1">
              <a:lnSpc>
                <a:spcPct val="90000"/>
              </a:lnSpc>
              <a:defRPr/>
            </a:pPr>
            <a:r>
              <a:rPr lang="zh-TW" altLang="en-US" sz="2400" dirty="0">
                <a:latin typeface="Times New Roman" pitchFamily="18" charset="0"/>
                <a:ea typeface="標楷體" pitchFamily="65" charset="-120"/>
              </a:rPr>
              <a:t>經濟部電子郵件字第</a:t>
            </a:r>
            <a:r>
              <a:rPr lang="en-US" altLang="zh-TW" sz="2400" dirty="0">
                <a:latin typeface="Times New Roman" pitchFamily="18" charset="0"/>
                <a:ea typeface="標楷體" pitchFamily="65" charset="-120"/>
              </a:rPr>
              <a:t>921118b</a:t>
            </a:r>
            <a:r>
              <a:rPr lang="zh-TW" altLang="en-US" sz="2400" dirty="0">
                <a:latin typeface="Times New Roman" pitchFamily="18" charset="0"/>
                <a:ea typeface="標楷體" pitchFamily="65" charset="-120"/>
              </a:rPr>
              <a:t>號</a:t>
            </a:r>
          </a:p>
          <a:p>
            <a:pPr lvl="1" eaLnBrk="1" hangingPunct="1">
              <a:lnSpc>
                <a:spcPct val="90000"/>
              </a:lnSpc>
              <a:defRPr/>
            </a:pPr>
            <a:r>
              <a:rPr lang="zh-TW" altLang="en-US" sz="2000">
                <a:latin typeface="Times New Roman" pitchFamily="18" charset="0"/>
                <a:ea typeface="標楷體" pitchFamily="65" charset="-120"/>
              </a:rPr>
              <a:t>所詢可否將購買的影音商品用於課堂上教學舉例，仍視具體的利用行為究竟為何，始能判斷。但是如果在課堂上的放映行為會發生市場替代效果時（例如放一片 </a:t>
            </a:r>
            <a:r>
              <a:rPr lang="en-US" altLang="zh-TW" sz="2000" dirty="0">
                <a:latin typeface="Times New Roman" pitchFamily="18" charset="0"/>
                <a:ea typeface="標楷體" pitchFamily="65" charset="-120"/>
              </a:rPr>
              <a:t>DVD</a:t>
            </a:r>
            <a:r>
              <a:rPr lang="zh-TW" altLang="en-US" sz="2000" dirty="0">
                <a:latin typeface="Times New Roman" pitchFamily="18" charset="0"/>
                <a:ea typeface="標楷體" pitchFamily="65" charset="-120"/>
              </a:rPr>
              <a:t>　電影，學生就不須要去看電影，去租、去買錄影帶、光碟等），此時已超越合理使用範圍，應得到授權。反之，如果只是放映其中片段，來達到教學目的，本局認為，似尚在合理使用範圍，不須得到授權。</a:t>
            </a:r>
          </a:p>
          <a:p>
            <a:pPr lvl="1" eaLnBrk="1" hangingPunct="1">
              <a:lnSpc>
                <a:spcPct val="90000"/>
              </a:lnSpc>
              <a:defRPr/>
            </a:pPr>
            <a:r>
              <a:rPr lang="zh-TW" altLang="en-US" sz="2000" dirty="0">
                <a:latin typeface="Times New Roman" pitchFamily="18" charset="0"/>
                <a:ea typeface="標楷體" pitchFamily="65" charset="-120"/>
              </a:rPr>
              <a:t>至於有關將購來的影音商品用在學校教學網頁，供修習該門課程學生進入瀏覽的問題，基本上網際網路無遠弗屆，影響深遠，其合理使用空間相對較為有限，與上述課堂上之合理範圍內利用，對著作所造成的衝擊，程度上有所不同，因此，要使用別人的影音光碟內容做為 </a:t>
            </a:r>
            <a:r>
              <a:rPr lang="en-US" altLang="zh-TW" sz="2000" dirty="0">
                <a:latin typeface="Times New Roman" pitchFamily="18" charset="0"/>
                <a:ea typeface="標楷體" pitchFamily="65" charset="-120"/>
              </a:rPr>
              <a:t>E-</a:t>
            </a:r>
            <a:r>
              <a:rPr lang="en-US" altLang="zh-TW" sz="2000" dirty="0" err="1">
                <a:latin typeface="Times New Roman" pitchFamily="18" charset="0"/>
                <a:ea typeface="標楷體" pitchFamily="65" charset="-120"/>
              </a:rPr>
              <a:t>Learing</a:t>
            </a:r>
            <a:r>
              <a:rPr lang="zh-TW" altLang="en-US" sz="2000" dirty="0">
                <a:latin typeface="Times New Roman" pitchFamily="18" charset="0"/>
                <a:ea typeface="標楷體" pitchFamily="65" charset="-120"/>
              </a:rPr>
              <a:t>　的教材內容，本局建議，原則上應得到著作權人之授權始得為之。</a:t>
            </a:r>
          </a:p>
          <a:p>
            <a:pPr eaLnBrk="1" hangingPunct="1">
              <a:lnSpc>
                <a:spcPct val="90000"/>
              </a:lnSpc>
              <a:defRPr/>
            </a:pPr>
            <a:endParaRPr lang="en-US" altLang="zh-TW" sz="2400" dirty="0">
              <a:latin typeface="Times New Roman" pitchFamily="18" charset="0"/>
              <a:ea typeface="標楷體" pitchFamily="65" charset="-120"/>
            </a:endParaRPr>
          </a:p>
        </p:txBody>
      </p:sp>
      <p:sp>
        <p:nvSpPr>
          <p:cNvPr id="336900" name="Text Box 4">
            <a:extLst>
              <a:ext uri="{FF2B5EF4-FFF2-40B4-BE49-F238E27FC236}">
                <a16:creationId xmlns:a16="http://schemas.microsoft.com/office/drawing/2014/main" id="{5A82DB23-7B31-E7F3-ADB9-16C394D900EC}"/>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91A1772B-6595-F3A5-2E2D-9D63CAD327AB}"/>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CEB256EA-52FC-434F-BCD7-5DE4A859FB4D}" type="slidenum">
              <a:rPr kumimoji="0" lang="en-US" altLang="zh-TW" sz="1400">
                <a:latin typeface="Arial" panose="020B0604020202020204" pitchFamily="34" charset="0"/>
                <a:ea typeface="新細明體" panose="02020500000000000000" pitchFamily="18" charset="-120"/>
              </a:rPr>
              <a:pPr eaLnBrk="1" hangingPunct="1"/>
              <a:t>3</a:t>
            </a:fld>
            <a:endParaRPr kumimoji="0" lang="en-US" altLang="zh-TW" sz="1400">
              <a:latin typeface="Arial" panose="020B0604020202020204" pitchFamily="34" charset="0"/>
              <a:ea typeface="新細明體" panose="02020500000000000000" pitchFamily="18" charset="-120"/>
            </a:endParaRPr>
          </a:p>
        </p:txBody>
      </p:sp>
      <p:sp>
        <p:nvSpPr>
          <p:cNvPr id="293890" name="Rectangle 2">
            <a:extLst>
              <a:ext uri="{FF2B5EF4-FFF2-40B4-BE49-F238E27FC236}">
                <a16:creationId xmlns:a16="http://schemas.microsoft.com/office/drawing/2014/main" id="{C3A32A7E-A0B7-6D6F-24B5-AC9130D5B83B}"/>
              </a:ext>
            </a:extLst>
          </p:cNvPr>
          <p:cNvSpPr>
            <a:spLocks noGrp="1" noChangeArrowheads="1"/>
          </p:cNvSpPr>
          <p:nvPr>
            <p:ph type="title"/>
          </p:nvPr>
        </p:nvSpPr>
        <p:spPr>
          <a:xfrm>
            <a:off x="457200" y="381000"/>
            <a:ext cx="8229600" cy="887413"/>
          </a:xfrm>
        </p:spPr>
        <p:txBody>
          <a:bodyPr/>
          <a:lstStyle/>
          <a:p>
            <a:pPr eaLnBrk="1" hangingPunct="1">
              <a:defRPr/>
            </a:pPr>
            <a:r>
              <a:rPr lang="zh-TW" altLang="en-US">
                <a:solidFill>
                  <a:schemeClr val="folHlink"/>
                </a:solidFill>
                <a:latin typeface="標楷體" pitchFamily="65" charset="-120"/>
                <a:ea typeface="標楷體" pitchFamily="65" charset="-120"/>
              </a:rPr>
              <a:t>著作權之客體</a:t>
            </a:r>
            <a:r>
              <a:rPr lang="en-US" altLang="zh-TW">
                <a:solidFill>
                  <a:schemeClr val="folHlink"/>
                </a:solidFill>
                <a:latin typeface="標楷體" pitchFamily="65" charset="-120"/>
                <a:ea typeface="標楷體" pitchFamily="65" charset="-120"/>
              </a:rPr>
              <a:t>-</a:t>
            </a:r>
            <a:r>
              <a:rPr lang="zh-TW" altLang="en-US">
                <a:solidFill>
                  <a:schemeClr val="folHlink"/>
                </a:solidFill>
                <a:latin typeface="標楷體" pitchFamily="65" charset="-120"/>
                <a:ea typeface="標楷體" pitchFamily="65" charset="-120"/>
              </a:rPr>
              <a:t>著作</a:t>
            </a:r>
          </a:p>
        </p:txBody>
      </p:sp>
      <p:sp>
        <p:nvSpPr>
          <p:cNvPr id="293891" name="Rectangle 3">
            <a:extLst>
              <a:ext uri="{FF2B5EF4-FFF2-40B4-BE49-F238E27FC236}">
                <a16:creationId xmlns:a16="http://schemas.microsoft.com/office/drawing/2014/main" id="{7AD744F8-4985-ED97-CC94-EAA2640F2164}"/>
              </a:ext>
            </a:extLst>
          </p:cNvPr>
          <p:cNvSpPr>
            <a:spLocks noGrp="1" noChangeArrowheads="1"/>
          </p:cNvSpPr>
          <p:nvPr>
            <p:ph type="body" idx="1"/>
          </p:nvPr>
        </p:nvSpPr>
        <p:spPr>
          <a:xfrm>
            <a:off x="457200" y="1341438"/>
            <a:ext cx="8229600" cy="4754562"/>
          </a:xfrm>
        </p:spPr>
        <p:txBody>
          <a:bodyPr/>
          <a:lstStyle/>
          <a:p>
            <a:pPr eaLnBrk="1" hangingPunct="1">
              <a:defRPr/>
            </a:pPr>
            <a:r>
              <a:rPr lang="zh-TW" altLang="en-US" sz="2800">
                <a:latin typeface="Times New Roman" pitchFamily="18" charset="0"/>
                <a:ea typeface="標楷體" pitchFamily="65" charset="-120"/>
              </a:rPr>
              <a:t>一、定義：</a:t>
            </a:r>
          </a:p>
          <a:p>
            <a:pPr lvl="1" eaLnBrk="1" hangingPunct="1">
              <a:defRPr/>
            </a:pPr>
            <a:r>
              <a:rPr lang="zh-TW" altLang="en-US" sz="2400">
                <a:latin typeface="Times New Roman" pitchFamily="18" charset="0"/>
                <a:ea typeface="標楷體" pitchFamily="65" charset="-120"/>
              </a:rPr>
              <a:t>指屬於文學、科學、藝術或其他學術範圍之創作。</a:t>
            </a:r>
            <a:r>
              <a:rPr lang="en-US" altLang="zh-TW" sz="2400">
                <a:latin typeface="Times New Roman" pitchFamily="18" charset="0"/>
                <a:ea typeface="標楷體" pitchFamily="65" charset="-120"/>
              </a:rPr>
              <a:t>§3I</a:t>
            </a:r>
            <a:r>
              <a:rPr lang="en-US" altLang="zh-TW" sz="2400">
                <a:latin typeface="Times New Roman" pitchFamily="18" charset="0"/>
                <a:ea typeface="標楷體" pitchFamily="65" charset="-120"/>
                <a:sym typeface="Wingdings" pitchFamily="2" charset="2"/>
              </a:rPr>
              <a:t></a:t>
            </a:r>
            <a:r>
              <a:rPr lang="zh-TW" altLang="en-US" sz="2400">
                <a:latin typeface="Times New Roman" pitchFamily="18" charset="0"/>
                <a:ea typeface="標楷體" pitchFamily="65" charset="-120"/>
              </a:rPr>
              <a:t>）</a:t>
            </a:r>
          </a:p>
          <a:p>
            <a:pPr eaLnBrk="1" hangingPunct="1">
              <a:defRPr/>
            </a:pPr>
            <a:r>
              <a:rPr lang="zh-TW" altLang="en-US" sz="2800">
                <a:latin typeface="Times New Roman" pitchFamily="18" charset="0"/>
                <a:ea typeface="標楷體" pitchFamily="65" charset="-120"/>
              </a:rPr>
              <a:t>二、要件</a:t>
            </a:r>
          </a:p>
          <a:p>
            <a:pPr lvl="1" eaLnBrk="1" hangingPunct="1">
              <a:defRPr/>
            </a:pPr>
            <a:r>
              <a:rPr lang="en-US" altLang="zh-TW" sz="2400">
                <a:latin typeface="Times New Roman" pitchFamily="18" charset="0"/>
                <a:ea typeface="標楷體" pitchFamily="65" charset="-120"/>
              </a:rPr>
              <a:t>1.</a:t>
            </a:r>
            <a:r>
              <a:rPr lang="zh-TW" altLang="en-US" sz="2400">
                <a:latin typeface="Times New Roman" pitchFamily="18" charset="0"/>
                <a:ea typeface="標楷體" pitchFamily="65" charset="-120"/>
              </a:rPr>
              <a:t>須具有原創性（</a:t>
            </a:r>
            <a:r>
              <a:rPr lang="en-US" altLang="zh-TW" sz="2400">
                <a:latin typeface="Times New Roman" pitchFamily="18" charset="0"/>
                <a:ea typeface="標楷體" pitchFamily="65" charset="-120"/>
              </a:rPr>
              <a:t>originality</a:t>
            </a:r>
            <a:r>
              <a:rPr lang="zh-TW" altLang="en-US" sz="2400">
                <a:latin typeface="Times New Roman" pitchFamily="18" charset="0"/>
                <a:ea typeface="標楷體" pitchFamily="65" charset="-120"/>
              </a:rPr>
              <a:t>）：</a:t>
            </a:r>
          </a:p>
          <a:p>
            <a:pPr lvl="2" eaLnBrk="1" hangingPunct="1">
              <a:defRPr/>
            </a:pPr>
            <a:r>
              <a:rPr lang="zh-TW" altLang="en-US" sz="2000">
                <a:latin typeface="Times New Roman" pitchFamily="18" charset="0"/>
                <a:ea typeface="標楷體" pitchFamily="65" charset="-120"/>
              </a:rPr>
              <a:t>原始性（</a:t>
            </a:r>
            <a:r>
              <a:rPr lang="en-US" altLang="zh-TW" sz="2000">
                <a:latin typeface="Times New Roman" pitchFamily="18" charset="0"/>
                <a:ea typeface="標楷體" pitchFamily="65" charset="-120"/>
              </a:rPr>
              <a:t>originality</a:t>
            </a:r>
            <a:r>
              <a:rPr lang="zh-TW" altLang="en-US" sz="2000">
                <a:latin typeface="Times New Roman" pitchFamily="18" charset="0"/>
                <a:ea typeface="標楷體" pitchFamily="65" charset="-120"/>
              </a:rPr>
              <a:t>），僅須屬獨立創作（</a:t>
            </a:r>
            <a:r>
              <a:rPr lang="en-US" altLang="zh-TW" sz="2000">
                <a:latin typeface="Times New Roman" pitchFamily="18" charset="0"/>
                <a:ea typeface="標楷體" pitchFamily="65" charset="-120"/>
              </a:rPr>
              <a:t>Independent creation</a:t>
            </a:r>
            <a:r>
              <a:rPr lang="zh-TW" altLang="en-US" sz="2000">
                <a:latin typeface="Times New Roman" pitchFamily="18" charset="0"/>
                <a:ea typeface="標楷體" pitchFamily="65" charset="-120"/>
              </a:rPr>
              <a:t>），而不需具新穎性（</a:t>
            </a:r>
            <a:r>
              <a:rPr lang="en-US" altLang="zh-TW" sz="2000">
                <a:latin typeface="Times New Roman" pitchFamily="18" charset="0"/>
                <a:ea typeface="標楷體" pitchFamily="65" charset="-120"/>
              </a:rPr>
              <a:t>novelty</a:t>
            </a:r>
            <a:r>
              <a:rPr lang="zh-TW" altLang="en-US" sz="2000">
                <a:latin typeface="Times New Roman" pitchFamily="18" charset="0"/>
                <a:ea typeface="標楷體" pitchFamily="65" charset="-120"/>
              </a:rPr>
              <a:t>）。</a:t>
            </a:r>
          </a:p>
          <a:p>
            <a:pPr lvl="3" eaLnBrk="1" hangingPunct="1">
              <a:defRPr/>
            </a:pPr>
            <a:r>
              <a:rPr lang="zh-TW" altLang="en-US" sz="1800">
                <a:latin typeface="Times New Roman" pitchFamily="18" charset="0"/>
                <a:ea typeface="標楷體" pitchFamily="65" charset="-120"/>
              </a:rPr>
              <a:t>板橋地方法院</a:t>
            </a:r>
            <a:r>
              <a:rPr lang="en-US" altLang="zh-TW" sz="1800">
                <a:latin typeface="Times New Roman" pitchFamily="18" charset="0"/>
                <a:ea typeface="標楷體" pitchFamily="65" charset="-120"/>
              </a:rPr>
              <a:t>82</a:t>
            </a:r>
            <a:r>
              <a:rPr lang="zh-TW" altLang="en-US" sz="1800">
                <a:latin typeface="Times New Roman" pitchFamily="18" charset="0"/>
                <a:ea typeface="標楷體" pitchFamily="65" charset="-120"/>
              </a:rPr>
              <a:t>年易字第</a:t>
            </a:r>
            <a:r>
              <a:rPr lang="en-US" altLang="zh-TW" sz="1800">
                <a:latin typeface="Times New Roman" pitchFamily="18" charset="0"/>
                <a:ea typeface="標楷體" pitchFamily="65" charset="-120"/>
              </a:rPr>
              <a:t>1660</a:t>
            </a:r>
            <a:r>
              <a:rPr lang="zh-TW" altLang="en-US" sz="1800">
                <a:latin typeface="Times New Roman" pitchFamily="18" charset="0"/>
                <a:ea typeface="標楷體" pitchFamily="65" charset="-120"/>
              </a:rPr>
              <a:t>號刑事判決：「所謂原創性，簡言之即獨立創作而非抄襲他人之著作，</a:t>
            </a:r>
            <a:r>
              <a:rPr lang="en-US" altLang="zh-TW" sz="1800">
                <a:latin typeface="Times New Roman" pitchFamily="18" charset="0"/>
                <a:ea typeface="標楷體" pitchFamily="65" charset="-120"/>
              </a:rPr>
              <a:t>…</a:t>
            </a:r>
            <a:r>
              <a:rPr lang="zh-TW" altLang="en-US" sz="1800">
                <a:latin typeface="Times New Roman" pitchFamily="18" charset="0"/>
                <a:ea typeface="標楷體" pitchFamily="65" charset="-120"/>
              </a:rPr>
              <a:t>如班上學生在相同之靜物寫生而繪出之圖畫，其外表及模型大致相同</a:t>
            </a:r>
            <a:r>
              <a:rPr lang="en-US" altLang="zh-TW" sz="1800">
                <a:latin typeface="Times New Roman" pitchFamily="18" charset="0"/>
                <a:ea typeface="標楷體" pitchFamily="65" charset="-120"/>
              </a:rPr>
              <a:t>,</a:t>
            </a:r>
            <a:r>
              <a:rPr lang="zh-TW" altLang="en-US" sz="1800">
                <a:latin typeface="Times New Roman" pitchFamily="18" charset="0"/>
                <a:ea typeface="標楷體" pitchFamily="65" charset="-120"/>
              </a:rPr>
              <a:t>然其用筆著色各有風格</a:t>
            </a:r>
            <a:r>
              <a:rPr lang="en-US" altLang="zh-TW" sz="1800">
                <a:latin typeface="Times New Roman" pitchFamily="18" charset="0"/>
                <a:ea typeface="標楷體" pitchFamily="65" charset="-120"/>
              </a:rPr>
              <a:t>,</a:t>
            </a:r>
            <a:r>
              <a:rPr lang="zh-TW" altLang="en-US" sz="1800">
                <a:latin typeface="Times New Roman" pitchFamily="18" charset="0"/>
                <a:ea typeface="標楷體" pitchFamily="65" charset="-120"/>
              </a:rPr>
              <a:t>故各生之寫生著作仍屬有其原創性。」</a:t>
            </a:r>
          </a:p>
          <a:p>
            <a:pPr lvl="3" eaLnBrk="1" hangingPunct="1">
              <a:defRPr/>
            </a:pPr>
            <a:r>
              <a:rPr lang="zh-TW" altLang="en-US" sz="1800">
                <a:latin typeface="Times New Roman" pitchFamily="18" charset="0"/>
                <a:ea typeface="標楷體" pitchFamily="65" charset="-120"/>
              </a:rPr>
              <a:t>宏碁電腦 </a:t>
            </a:r>
            <a:r>
              <a:rPr lang="en-US" altLang="zh-TW" sz="1800">
                <a:latin typeface="Times New Roman" pitchFamily="18" charset="0"/>
                <a:ea typeface="標楷體" pitchFamily="65" charset="-120"/>
              </a:rPr>
              <a:t>vs. IBM (</a:t>
            </a:r>
            <a:r>
              <a:rPr lang="zh-TW" altLang="en-US" sz="1800">
                <a:latin typeface="Times New Roman" pitchFamily="18" charset="0"/>
                <a:ea typeface="標楷體" pitchFamily="65" charset="-120"/>
              </a:rPr>
              <a:t>潔淨室</a:t>
            </a:r>
            <a:r>
              <a:rPr lang="en-US" altLang="zh-TW" sz="1800">
                <a:latin typeface="Times New Roman" pitchFamily="18" charset="0"/>
                <a:ea typeface="標楷體" pitchFamily="65" charset="-120"/>
              </a:rPr>
              <a:t>)</a:t>
            </a:r>
          </a:p>
          <a:p>
            <a:pPr eaLnBrk="1" hangingPunct="1">
              <a:defRPr/>
            </a:pPr>
            <a:endParaRPr lang="en-US" altLang="zh-TW" sz="2800">
              <a:latin typeface="Times New Roman" pitchFamily="18" charset="0"/>
              <a:ea typeface="標楷體" pitchFamily="65" charset="-120"/>
            </a:endParaRPr>
          </a:p>
        </p:txBody>
      </p:sp>
      <p:sp>
        <p:nvSpPr>
          <p:cNvPr id="293892" name="Text Box 4">
            <a:extLst>
              <a:ext uri="{FF2B5EF4-FFF2-40B4-BE49-F238E27FC236}">
                <a16:creationId xmlns:a16="http://schemas.microsoft.com/office/drawing/2014/main" id="{F60E4E70-C250-8381-2EDD-D307E324EC23}"/>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3891">
                                            <p:txEl>
                                              <p:pRg st="5" end="5"/>
                                            </p:txEl>
                                          </p:spTgt>
                                        </p:tgtEl>
                                        <p:attrNameLst>
                                          <p:attrName>style.visibility</p:attrName>
                                        </p:attrNameLst>
                                      </p:cBhvr>
                                      <p:to>
                                        <p:strVal val="visible"/>
                                      </p:to>
                                    </p:set>
                                    <p:animEffect transition="in" filter="blinds(horizontal)">
                                      <p:cBhvr>
                                        <p:cTn id="7" dur="500"/>
                                        <p:tgtEl>
                                          <p:spTgt spid="293891">
                                            <p:txEl>
                                              <p:pRg st="5" end="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93891">
                                            <p:txEl>
                                              <p:pRg st="6" end="6"/>
                                            </p:txEl>
                                          </p:spTgt>
                                        </p:tgtEl>
                                        <p:attrNameLst>
                                          <p:attrName>style.visibility</p:attrName>
                                        </p:attrNameLst>
                                      </p:cBhvr>
                                      <p:to>
                                        <p:strVal val="visible"/>
                                      </p:to>
                                    </p:set>
                                    <p:anim calcmode="lin" valueType="num">
                                      <p:cBhvr additive="base">
                                        <p:cTn id="12" dur="500" fill="hold"/>
                                        <p:tgtEl>
                                          <p:spTgt spid="293891">
                                            <p:txEl>
                                              <p:pRg st="6" end="6"/>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938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C3A3AA0B-CD74-34F5-9F8C-2BBD290DD256}"/>
              </a:ext>
            </a:extLst>
          </p:cNvPr>
          <p:cNvSpPr>
            <a:spLocks noGrp="1"/>
          </p:cNvSpPr>
          <p:nvPr>
            <p:ph type="sldNum" sz="quarter" idx="11"/>
          </p:nvPr>
        </p:nvSpPr>
        <p:spPr/>
        <p:txBody>
          <a:bodyPr/>
          <a:lstStyle>
            <a:lvl1pPr eaLnBrk="0" hangingPunct="0">
              <a:defRPr kumimoji="1">
                <a:solidFill>
                  <a:schemeClr val="tx1"/>
                </a:solidFill>
                <a:latin typeface="Tahoma" panose="020B0604030504040204" pitchFamily="34" charset="0"/>
                <a:ea typeface="華康標楷體" pitchFamily="65" charset="-120"/>
              </a:defRPr>
            </a:lvl1pPr>
            <a:lvl2pPr marL="742950" indent="-285750" eaLnBrk="0" hangingPunct="0">
              <a:defRPr kumimoji="1">
                <a:solidFill>
                  <a:schemeClr val="tx1"/>
                </a:solidFill>
                <a:latin typeface="Tahoma" panose="020B0604030504040204" pitchFamily="34" charset="0"/>
                <a:ea typeface="華康標楷體" pitchFamily="65" charset="-120"/>
              </a:defRPr>
            </a:lvl2pPr>
            <a:lvl3pPr marL="1143000" indent="-228600" eaLnBrk="0" hangingPunct="0">
              <a:defRPr kumimoji="1">
                <a:solidFill>
                  <a:schemeClr val="tx1"/>
                </a:solidFill>
                <a:latin typeface="Tahoma" panose="020B0604030504040204" pitchFamily="34" charset="0"/>
                <a:ea typeface="華康標楷體" pitchFamily="65" charset="-120"/>
              </a:defRPr>
            </a:lvl3pPr>
            <a:lvl4pPr marL="1600200" indent="-228600" eaLnBrk="0" hangingPunct="0">
              <a:defRPr kumimoji="1">
                <a:solidFill>
                  <a:schemeClr val="tx1"/>
                </a:solidFill>
                <a:latin typeface="Tahoma" panose="020B0604030504040204" pitchFamily="34" charset="0"/>
                <a:ea typeface="華康標楷體" pitchFamily="65" charset="-120"/>
              </a:defRPr>
            </a:lvl4pPr>
            <a:lvl5pPr marL="2057400" indent="-228600" eaLnBrk="0" hangingPunct="0">
              <a:defRPr kumimoji="1">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9pPr>
          </a:lstStyle>
          <a:p>
            <a:pPr eaLnBrk="1" hangingPunct="1"/>
            <a:fld id="{202A2488-E90D-4066-AF4F-E8EF3BD7E415}" type="slidenum">
              <a:rPr kumimoji="0" lang="en-US" altLang="zh-TW">
                <a:latin typeface="Arial" panose="020B0604020202020204" pitchFamily="34" charset="0"/>
                <a:ea typeface="新細明體" panose="02020500000000000000" pitchFamily="18" charset="-120"/>
              </a:rPr>
              <a:pPr eaLnBrk="1" hangingPunct="1"/>
              <a:t>4</a:t>
            </a:fld>
            <a:endParaRPr kumimoji="0" lang="en-US" altLang="zh-TW">
              <a:latin typeface="Arial" panose="020B0604020202020204" pitchFamily="34" charset="0"/>
              <a:ea typeface="新細明體" panose="02020500000000000000" pitchFamily="18" charset="-120"/>
            </a:endParaRPr>
          </a:p>
        </p:txBody>
      </p:sp>
      <p:sp>
        <p:nvSpPr>
          <p:cNvPr id="350210" name="Rectangle 2">
            <a:extLst>
              <a:ext uri="{FF2B5EF4-FFF2-40B4-BE49-F238E27FC236}">
                <a16:creationId xmlns:a16="http://schemas.microsoft.com/office/drawing/2014/main" id="{409AEAD0-F6A9-B72F-19A3-4A7700A9C5D2}"/>
              </a:ext>
            </a:extLst>
          </p:cNvPr>
          <p:cNvSpPr>
            <a:spLocks noGrp="1" noChangeArrowheads="1"/>
          </p:cNvSpPr>
          <p:nvPr>
            <p:ph type="title"/>
          </p:nvPr>
        </p:nvSpPr>
        <p:spPr/>
        <p:txBody>
          <a:bodyPr/>
          <a:lstStyle/>
          <a:p>
            <a:pPr>
              <a:defRPr/>
            </a:pPr>
            <a:r>
              <a:rPr kumimoji="0" lang="zh-TW" altLang="en-US">
                <a:solidFill>
                  <a:schemeClr val="folHlink"/>
                </a:solidFill>
                <a:latin typeface="Times New Roman" pitchFamily="18" charset="0"/>
                <a:ea typeface="標楷體" pitchFamily="65" charset="-120"/>
              </a:rPr>
              <a:t>抄襲之定義</a:t>
            </a:r>
            <a:endParaRPr lang="zh-TW" altLang="en-US">
              <a:solidFill>
                <a:schemeClr val="folHlink"/>
              </a:solidFill>
              <a:latin typeface="Times New Roman" pitchFamily="18" charset="0"/>
              <a:ea typeface="標楷體" pitchFamily="65" charset="-120"/>
            </a:endParaRPr>
          </a:p>
        </p:txBody>
      </p:sp>
      <p:sp>
        <p:nvSpPr>
          <p:cNvPr id="350211" name="Rectangle 3">
            <a:extLst>
              <a:ext uri="{FF2B5EF4-FFF2-40B4-BE49-F238E27FC236}">
                <a16:creationId xmlns:a16="http://schemas.microsoft.com/office/drawing/2014/main" id="{55AE5EFA-F333-BC3D-3DC3-0869FA7474F5}"/>
              </a:ext>
            </a:extLst>
          </p:cNvPr>
          <p:cNvSpPr>
            <a:spLocks noGrp="1" noChangeArrowheads="1"/>
          </p:cNvSpPr>
          <p:nvPr>
            <p:ph type="body" idx="1"/>
          </p:nvPr>
        </p:nvSpPr>
        <p:spPr/>
        <p:txBody>
          <a:bodyPr/>
          <a:lstStyle/>
          <a:p>
            <a:pPr>
              <a:defRPr/>
            </a:pPr>
            <a:r>
              <a:rPr lang="zh-TW" altLang="en-US" dirty="0">
                <a:latin typeface="標楷體" pitchFamily="65" charset="-120"/>
                <a:ea typeface="標楷體" pitchFamily="65" charset="-120"/>
              </a:rPr>
              <a:t>抄襲涉及侵害之權利</a:t>
            </a:r>
          </a:p>
          <a:p>
            <a:pPr lvl="1">
              <a:defRPr/>
            </a:pPr>
            <a:r>
              <a:rPr lang="zh-TW" altLang="en-US" dirty="0">
                <a:latin typeface="標楷體" pitchFamily="65" charset="-120"/>
                <a:ea typeface="標楷體" pitchFamily="65" charset="-120"/>
              </a:rPr>
              <a:t>重製權</a:t>
            </a:r>
          </a:p>
          <a:p>
            <a:pPr lvl="1">
              <a:defRPr/>
            </a:pPr>
            <a:r>
              <a:rPr lang="zh-TW" altLang="en-US" dirty="0">
                <a:latin typeface="標楷體" pitchFamily="65" charset="-120"/>
                <a:ea typeface="標楷體" pitchFamily="65" charset="-120"/>
              </a:rPr>
              <a:t>改作權</a:t>
            </a:r>
          </a:p>
          <a:p>
            <a:pPr>
              <a:defRPr/>
            </a:pPr>
            <a:r>
              <a:rPr lang="zh-TW" altLang="en-US" dirty="0">
                <a:latin typeface="標楷體" pitchFamily="65" charset="-120"/>
                <a:ea typeface="標楷體" pitchFamily="65" charset="-120"/>
              </a:rPr>
              <a:t>判斷是否抄襲之要件</a:t>
            </a:r>
          </a:p>
          <a:p>
            <a:pPr lvl="1">
              <a:defRPr/>
            </a:pPr>
            <a:r>
              <a:rPr lang="zh-TW" altLang="en-US" dirty="0">
                <a:latin typeface="標楷體" pitchFamily="65" charset="-120"/>
                <a:ea typeface="標楷體" pitchFamily="65" charset="-120"/>
              </a:rPr>
              <a:t>被告是否曾接觸</a:t>
            </a:r>
            <a:r>
              <a:rPr lang="zh-TW" altLang="en-US" dirty="0">
                <a:latin typeface="Times New Roman" pitchFamily="18" charset="0"/>
                <a:ea typeface="標楷體" pitchFamily="65" charset="-120"/>
              </a:rPr>
              <a:t>（</a:t>
            </a:r>
            <a:r>
              <a:rPr lang="en-US" altLang="zh-TW" dirty="0">
                <a:latin typeface="Times New Roman" pitchFamily="18" charset="0"/>
                <a:ea typeface="標楷體" pitchFamily="65" charset="-120"/>
              </a:rPr>
              <a:t>access</a:t>
            </a:r>
            <a:r>
              <a:rPr lang="zh-TW" altLang="en-US" dirty="0">
                <a:latin typeface="Times New Roman" pitchFamily="18" charset="0"/>
                <a:ea typeface="標楷體" pitchFamily="65" charset="-120"/>
              </a:rPr>
              <a:t>）著作權人之著作</a:t>
            </a:r>
          </a:p>
          <a:p>
            <a:pPr lvl="1">
              <a:defRPr/>
            </a:pPr>
            <a:r>
              <a:rPr lang="zh-TW" altLang="en-US" dirty="0">
                <a:latin typeface="Times New Roman" pitchFamily="18" charset="0"/>
                <a:ea typeface="標楷體" pitchFamily="65" charset="-120"/>
              </a:rPr>
              <a:t>被告之著作與著作權人之著作否實質相似（</a:t>
            </a:r>
            <a:r>
              <a:rPr lang="en-US" altLang="zh-TW" dirty="0">
                <a:latin typeface="Times New Roman" pitchFamily="18" charset="0"/>
                <a:ea typeface="標楷體" pitchFamily="65" charset="-120"/>
              </a:rPr>
              <a:t>substantial similarity</a:t>
            </a:r>
            <a:r>
              <a:rPr lang="zh-TW" altLang="en-US" dirty="0">
                <a:latin typeface="Times New Roman" pitchFamily="18" charset="0"/>
                <a:ea typeface="標楷體" pitchFamily="65" charset="-120"/>
              </a:rPr>
              <a:t>）</a:t>
            </a:r>
          </a:p>
          <a:p>
            <a:pPr lvl="1">
              <a:defRPr/>
            </a:pPr>
            <a:endParaRPr lang="zh-TW" altLang="en-US" dirty="0">
              <a:latin typeface="標楷體" pitchFamily="65" charset="-120"/>
              <a:ea typeface="標楷體" pitchFamily="65" charset="-120"/>
            </a:endParaRPr>
          </a:p>
          <a:p>
            <a:pPr>
              <a:defRPr/>
            </a:pPr>
            <a:endParaRPr lang="en-US" altLang="zh-TW" dirty="0">
              <a:latin typeface="Times New Roman" pitchFamily="18" charset="0"/>
              <a:ea typeface="華康魏碑體" pitchFamily="65" charset="-120"/>
            </a:endParaRPr>
          </a:p>
        </p:txBody>
      </p:sp>
      <p:sp>
        <p:nvSpPr>
          <p:cNvPr id="350212" name="Text Box 4">
            <a:extLst>
              <a:ext uri="{FF2B5EF4-FFF2-40B4-BE49-F238E27FC236}">
                <a16:creationId xmlns:a16="http://schemas.microsoft.com/office/drawing/2014/main" id="{3F47EA29-5010-7988-774F-2FE495E70C55}"/>
              </a:ext>
            </a:extLst>
          </p:cNvPr>
          <p:cNvSpPr txBox="1">
            <a:spLocks noChangeArrowheads="1"/>
          </p:cNvSpPr>
          <p:nvPr/>
        </p:nvSpPr>
        <p:spPr bwMode="auto">
          <a:xfrm>
            <a:off x="7272338" y="6223000"/>
            <a:ext cx="169227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1E0671E9-BC37-4277-EC31-490D4BE34B98}"/>
              </a:ext>
            </a:extLst>
          </p:cNvPr>
          <p:cNvSpPr>
            <a:spLocks noGrp="1"/>
          </p:cNvSpPr>
          <p:nvPr>
            <p:ph type="sldNum" sz="quarter" idx="11"/>
          </p:nvPr>
        </p:nvSpPr>
        <p:spPr/>
        <p:txBody>
          <a:bodyPr/>
          <a:lstStyle>
            <a:lvl1pPr eaLnBrk="0" hangingPunct="0">
              <a:defRPr kumimoji="1">
                <a:solidFill>
                  <a:schemeClr val="tx1"/>
                </a:solidFill>
                <a:latin typeface="Tahoma" panose="020B0604030504040204" pitchFamily="34" charset="0"/>
                <a:ea typeface="華康標楷體" pitchFamily="65" charset="-120"/>
              </a:defRPr>
            </a:lvl1pPr>
            <a:lvl2pPr marL="742950" indent="-285750" eaLnBrk="0" hangingPunct="0">
              <a:defRPr kumimoji="1">
                <a:solidFill>
                  <a:schemeClr val="tx1"/>
                </a:solidFill>
                <a:latin typeface="Tahoma" panose="020B0604030504040204" pitchFamily="34" charset="0"/>
                <a:ea typeface="華康標楷體" pitchFamily="65" charset="-120"/>
              </a:defRPr>
            </a:lvl2pPr>
            <a:lvl3pPr marL="1143000" indent="-228600" eaLnBrk="0" hangingPunct="0">
              <a:defRPr kumimoji="1">
                <a:solidFill>
                  <a:schemeClr val="tx1"/>
                </a:solidFill>
                <a:latin typeface="Tahoma" panose="020B0604030504040204" pitchFamily="34" charset="0"/>
                <a:ea typeface="華康標楷體" pitchFamily="65" charset="-120"/>
              </a:defRPr>
            </a:lvl3pPr>
            <a:lvl4pPr marL="1600200" indent="-228600" eaLnBrk="0" hangingPunct="0">
              <a:defRPr kumimoji="1">
                <a:solidFill>
                  <a:schemeClr val="tx1"/>
                </a:solidFill>
                <a:latin typeface="Tahoma" panose="020B0604030504040204" pitchFamily="34" charset="0"/>
                <a:ea typeface="華康標楷體" pitchFamily="65" charset="-120"/>
              </a:defRPr>
            </a:lvl4pPr>
            <a:lvl5pPr marL="2057400" indent="-228600" eaLnBrk="0" hangingPunct="0">
              <a:defRPr kumimoji="1">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9pPr>
          </a:lstStyle>
          <a:p>
            <a:pPr eaLnBrk="1" hangingPunct="1"/>
            <a:fld id="{88AFA545-232F-4CF5-A52A-1C450B1E5772}" type="slidenum">
              <a:rPr kumimoji="0" lang="en-US" altLang="zh-TW">
                <a:latin typeface="Arial" panose="020B0604020202020204" pitchFamily="34" charset="0"/>
                <a:ea typeface="新細明體" panose="02020500000000000000" pitchFamily="18" charset="-120"/>
              </a:rPr>
              <a:pPr eaLnBrk="1" hangingPunct="1"/>
              <a:t>5</a:t>
            </a:fld>
            <a:endParaRPr kumimoji="0" lang="en-US" altLang="zh-TW">
              <a:latin typeface="Arial" panose="020B0604020202020204" pitchFamily="34" charset="0"/>
              <a:ea typeface="新細明體" panose="02020500000000000000" pitchFamily="18" charset="-120"/>
            </a:endParaRPr>
          </a:p>
        </p:txBody>
      </p:sp>
      <p:sp>
        <p:nvSpPr>
          <p:cNvPr id="351234" name="Rectangle 2">
            <a:extLst>
              <a:ext uri="{FF2B5EF4-FFF2-40B4-BE49-F238E27FC236}">
                <a16:creationId xmlns:a16="http://schemas.microsoft.com/office/drawing/2014/main" id="{83919604-94D5-A5B7-5408-EF60E436E6B2}"/>
              </a:ext>
            </a:extLst>
          </p:cNvPr>
          <p:cNvSpPr>
            <a:spLocks noGrp="1" noChangeArrowheads="1"/>
          </p:cNvSpPr>
          <p:nvPr>
            <p:ph type="title"/>
          </p:nvPr>
        </p:nvSpPr>
        <p:spPr/>
        <p:txBody>
          <a:bodyPr/>
          <a:lstStyle/>
          <a:p>
            <a:pPr>
              <a:defRPr/>
            </a:pPr>
            <a:r>
              <a:rPr kumimoji="0" lang="zh-TW" altLang="en-US" dirty="0">
                <a:solidFill>
                  <a:schemeClr val="folHlink"/>
                </a:solidFill>
                <a:latin typeface="Times New Roman" pitchFamily="18" charset="0"/>
                <a:ea typeface="標楷體" pitchFamily="65" charset="-120"/>
              </a:rPr>
              <a:t>抄襲之定義</a:t>
            </a:r>
          </a:p>
        </p:txBody>
      </p:sp>
      <p:sp>
        <p:nvSpPr>
          <p:cNvPr id="351235" name="Rectangle 3">
            <a:extLst>
              <a:ext uri="{FF2B5EF4-FFF2-40B4-BE49-F238E27FC236}">
                <a16:creationId xmlns:a16="http://schemas.microsoft.com/office/drawing/2014/main" id="{0183DE9E-28AB-44C5-F14F-513AF6600B6C}"/>
              </a:ext>
            </a:extLst>
          </p:cNvPr>
          <p:cNvSpPr>
            <a:spLocks noGrp="1" noChangeArrowheads="1"/>
          </p:cNvSpPr>
          <p:nvPr>
            <p:ph type="body" idx="1"/>
          </p:nvPr>
        </p:nvSpPr>
        <p:spPr/>
        <p:txBody>
          <a:bodyPr/>
          <a:lstStyle/>
          <a:p>
            <a:pPr>
              <a:defRPr/>
            </a:pPr>
            <a:r>
              <a:rPr lang="zh-TW" altLang="en-US" dirty="0">
                <a:latin typeface="標楷體" pitchFamily="65" charset="-120"/>
                <a:ea typeface="標楷體" pitchFamily="65" charset="-120"/>
              </a:rPr>
              <a:t>接觸</a:t>
            </a:r>
          </a:p>
          <a:p>
            <a:pPr lvl="1">
              <a:defRPr/>
            </a:pPr>
            <a:r>
              <a:rPr lang="zh-TW" altLang="en-US" dirty="0">
                <a:latin typeface="標楷體" pitchFamily="65" charset="-120"/>
                <a:ea typeface="標楷體" pitchFamily="65" charset="-120"/>
              </a:rPr>
              <a:t>而所謂「接觸」，並不以證明被告有實際接觸著作權人之著作為限，凡依社會通常情況，被告應有合理之機會或合理之可能性閱讀或聽聞著作權人之著作，即足當之。（智慧財產法院 </a:t>
            </a:r>
            <a:r>
              <a:rPr lang="en-US" altLang="zh-TW" dirty="0">
                <a:latin typeface="Times New Roman" pitchFamily="18" charset="0"/>
                <a:ea typeface="標楷體" pitchFamily="65" charset="-120"/>
              </a:rPr>
              <a:t>97</a:t>
            </a:r>
            <a:r>
              <a:rPr lang="zh-TW" altLang="en-US" dirty="0">
                <a:latin typeface="Times New Roman" pitchFamily="18" charset="0"/>
                <a:ea typeface="標楷體" pitchFamily="65" charset="-120"/>
              </a:rPr>
              <a:t>年智上訴字第</a:t>
            </a:r>
            <a:r>
              <a:rPr lang="en-US" altLang="zh-TW" dirty="0">
                <a:latin typeface="Times New Roman" pitchFamily="18" charset="0"/>
                <a:ea typeface="標楷體" pitchFamily="65" charset="-120"/>
              </a:rPr>
              <a:t>48</a:t>
            </a:r>
            <a:r>
              <a:rPr lang="zh-TW" altLang="en-US" dirty="0">
                <a:latin typeface="Times New Roman" pitchFamily="18" charset="0"/>
                <a:ea typeface="標楷體" pitchFamily="65" charset="-120"/>
              </a:rPr>
              <a:t>號</a:t>
            </a:r>
            <a:r>
              <a:rPr lang="zh-TW" altLang="en-US" dirty="0">
                <a:latin typeface="標楷體" pitchFamily="65" charset="-120"/>
                <a:ea typeface="標楷體" pitchFamily="65" charset="-120"/>
              </a:rPr>
              <a:t> ）</a:t>
            </a:r>
          </a:p>
        </p:txBody>
      </p:sp>
      <p:sp>
        <p:nvSpPr>
          <p:cNvPr id="351236" name="Text Box 4">
            <a:extLst>
              <a:ext uri="{FF2B5EF4-FFF2-40B4-BE49-F238E27FC236}">
                <a16:creationId xmlns:a16="http://schemas.microsoft.com/office/drawing/2014/main" id="{8828E98C-B05B-2344-1777-1D7BCFAD22D6}"/>
              </a:ext>
            </a:extLst>
          </p:cNvPr>
          <p:cNvSpPr txBox="1">
            <a:spLocks noChangeArrowheads="1"/>
          </p:cNvSpPr>
          <p:nvPr/>
        </p:nvSpPr>
        <p:spPr bwMode="auto">
          <a:xfrm>
            <a:off x="7272338" y="6223000"/>
            <a:ext cx="169227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3E704048-5DCB-0FA4-2471-9E08FD6DC345}"/>
              </a:ext>
            </a:extLst>
          </p:cNvPr>
          <p:cNvSpPr>
            <a:spLocks noGrp="1"/>
          </p:cNvSpPr>
          <p:nvPr>
            <p:ph type="sldNum" sz="quarter" idx="11"/>
          </p:nvPr>
        </p:nvSpPr>
        <p:spPr/>
        <p:txBody>
          <a:bodyPr/>
          <a:lstStyle>
            <a:lvl1pPr eaLnBrk="0" hangingPunct="0">
              <a:defRPr kumimoji="1">
                <a:solidFill>
                  <a:schemeClr val="tx1"/>
                </a:solidFill>
                <a:latin typeface="Tahoma" panose="020B0604030504040204" pitchFamily="34" charset="0"/>
                <a:ea typeface="華康標楷體" pitchFamily="65" charset="-120"/>
              </a:defRPr>
            </a:lvl1pPr>
            <a:lvl2pPr marL="742950" indent="-285750" eaLnBrk="0" hangingPunct="0">
              <a:defRPr kumimoji="1">
                <a:solidFill>
                  <a:schemeClr val="tx1"/>
                </a:solidFill>
                <a:latin typeface="Tahoma" panose="020B0604030504040204" pitchFamily="34" charset="0"/>
                <a:ea typeface="華康標楷體" pitchFamily="65" charset="-120"/>
              </a:defRPr>
            </a:lvl2pPr>
            <a:lvl3pPr marL="1143000" indent="-228600" eaLnBrk="0" hangingPunct="0">
              <a:defRPr kumimoji="1">
                <a:solidFill>
                  <a:schemeClr val="tx1"/>
                </a:solidFill>
                <a:latin typeface="Tahoma" panose="020B0604030504040204" pitchFamily="34" charset="0"/>
                <a:ea typeface="華康標楷體" pitchFamily="65" charset="-120"/>
              </a:defRPr>
            </a:lvl3pPr>
            <a:lvl4pPr marL="1600200" indent="-228600" eaLnBrk="0" hangingPunct="0">
              <a:defRPr kumimoji="1">
                <a:solidFill>
                  <a:schemeClr val="tx1"/>
                </a:solidFill>
                <a:latin typeface="Tahoma" panose="020B0604030504040204" pitchFamily="34" charset="0"/>
                <a:ea typeface="華康標楷體" pitchFamily="65" charset="-120"/>
              </a:defRPr>
            </a:lvl4pPr>
            <a:lvl5pPr marL="2057400" indent="-228600" eaLnBrk="0" hangingPunct="0">
              <a:defRPr kumimoji="1">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華康標楷體" pitchFamily="65" charset="-120"/>
              </a:defRPr>
            </a:lvl9pPr>
          </a:lstStyle>
          <a:p>
            <a:pPr eaLnBrk="1" hangingPunct="1"/>
            <a:fld id="{F011C605-9011-48ED-A4AA-222DB5CFFC1B}" type="slidenum">
              <a:rPr kumimoji="0" lang="en-US" altLang="zh-TW">
                <a:latin typeface="Arial" panose="020B0604020202020204" pitchFamily="34" charset="0"/>
                <a:ea typeface="新細明體" panose="02020500000000000000" pitchFamily="18" charset="-120"/>
              </a:rPr>
              <a:pPr eaLnBrk="1" hangingPunct="1"/>
              <a:t>6</a:t>
            </a:fld>
            <a:endParaRPr kumimoji="0" lang="en-US" altLang="zh-TW">
              <a:latin typeface="Arial" panose="020B0604020202020204" pitchFamily="34" charset="0"/>
              <a:ea typeface="新細明體" panose="02020500000000000000" pitchFamily="18" charset="-120"/>
            </a:endParaRPr>
          </a:p>
        </p:txBody>
      </p:sp>
      <p:sp>
        <p:nvSpPr>
          <p:cNvPr id="353282" name="Rectangle 2">
            <a:extLst>
              <a:ext uri="{FF2B5EF4-FFF2-40B4-BE49-F238E27FC236}">
                <a16:creationId xmlns:a16="http://schemas.microsoft.com/office/drawing/2014/main" id="{8E1AB855-13E4-1989-8E30-35BBB68C3885}"/>
              </a:ext>
            </a:extLst>
          </p:cNvPr>
          <p:cNvSpPr>
            <a:spLocks noGrp="1" noChangeArrowheads="1"/>
          </p:cNvSpPr>
          <p:nvPr>
            <p:ph type="title"/>
          </p:nvPr>
        </p:nvSpPr>
        <p:spPr/>
        <p:txBody>
          <a:bodyPr/>
          <a:lstStyle/>
          <a:p>
            <a:pPr>
              <a:defRPr/>
            </a:pPr>
            <a:r>
              <a:rPr kumimoji="0" lang="zh-TW" altLang="en-US">
                <a:solidFill>
                  <a:schemeClr val="folHlink"/>
                </a:solidFill>
                <a:latin typeface="Times New Roman" pitchFamily="18" charset="0"/>
                <a:ea typeface="標楷體" pitchFamily="65" charset="-120"/>
              </a:rPr>
              <a:t>抄襲之定義</a:t>
            </a:r>
          </a:p>
        </p:txBody>
      </p:sp>
      <p:sp>
        <p:nvSpPr>
          <p:cNvPr id="353283" name="Rectangle 3">
            <a:extLst>
              <a:ext uri="{FF2B5EF4-FFF2-40B4-BE49-F238E27FC236}">
                <a16:creationId xmlns:a16="http://schemas.microsoft.com/office/drawing/2014/main" id="{E534AADD-B722-9D25-44DB-21067170B50A}"/>
              </a:ext>
            </a:extLst>
          </p:cNvPr>
          <p:cNvSpPr>
            <a:spLocks noGrp="1" noChangeArrowheads="1"/>
          </p:cNvSpPr>
          <p:nvPr>
            <p:ph type="body" idx="1"/>
          </p:nvPr>
        </p:nvSpPr>
        <p:spPr/>
        <p:txBody>
          <a:bodyPr/>
          <a:lstStyle/>
          <a:p>
            <a:pPr>
              <a:defRPr/>
            </a:pPr>
            <a:r>
              <a:rPr lang="zh-TW" altLang="en-US">
                <a:latin typeface="標楷體" pitchFamily="65" charset="-120"/>
                <a:ea typeface="標楷體" pitchFamily="65" charset="-120"/>
              </a:rPr>
              <a:t>實質相似</a:t>
            </a:r>
          </a:p>
          <a:p>
            <a:pPr lvl="1">
              <a:defRPr/>
            </a:pPr>
            <a:r>
              <a:rPr lang="zh-TW" altLang="en-US">
                <a:latin typeface="標楷體" pitchFamily="65" charset="-120"/>
                <a:ea typeface="標楷體" pitchFamily="65" charset="-120"/>
              </a:rPr>
              <a:t>實質相似不僅指量之相似，亦兼指質之相似。</a:t>
            </a:r>
          </a:p>
          <a:p>
            <a:pPr lvl="1">
              <a:defRPr/>
            </a:pPr>
            <a:r>
              <a:rPr lang="zh-TW" altLang="en-US">
                <a:latin typeface="標楷體" pitchFamily="65" charset="-120"/>
                <a:ea typeface="標楷體" pitchFamily="65" charset="-120"/>
              </a:rPr>
              <a:t>在判斷圖形、攝影、美術、視聽等具有藝術性或美感性之著作是否抄襲時，如使用與文字著作相同之分析解構方法為細節比對，往往有其困難度或可能失其公平，因此在為質之考量時，尤應特加注意著作間之「整體觀念與感覺」。</a:t>
            </a:r>
            <a:r>
              <a:rPr lang="en-US" altLang="en-US">
                <a:latin typeface="標楷體" pitchFamily="65" charset="-120"/>
                <a:ea typeface="標楷體" pitchFamily="65" charset="-120"/>
              </a:rPr>
              <a:t>（</a:t>
            </a:r>
            <a:r>
              <a:rPr lang="zh-TW" altLang="en-US">
                <a:latin typeface="Times New Roman" pitchFamily="18" charset="0"/>
                <a:ea typeface="標楷體" pitchFamily="65" charset="-120"/>
              </a:rPr>
              <a:t>最高法院</a:t>
            </a:r>
            <a:r>
              <a:rPr lang="en-US" altLang="zh-TW">
                <a:latin typeface="Times New Roman" pitchFamily="18" charset="0"/>
                <a:ea typeface="標楷體" pitchFamily="65" charset="-120"/>
              </a:rPr>
              <a:t>97</a:t>
            </a:r>
            <a:r>
              <a:rPr lang="zh-TW" altLang="en-US">
                <a:latin typeface="Times New Roman" pitchFamily="18" charset="0"/>
                <a:ea typeface="標楷體" pitchFamily="65" charset="-120"/>
              </a:rPr>
              <a:t>年度台上字第</a:t>
            </a:r>
            <a:r>
              <a:rPr lang="en-US" altLang="zh-TW">
                <a:latin typeface="Times New Roman" pitchFamily="18" charset="0"/>
                <a:ea typeface="標楷體" pitchFamily="65" charset="-120"/>
              </a:rPr>
              <a:t>6499</a:t>
            </a:r>
            <a:r>
              <a:rPr lang="zh-TW" altLang="en-US">
                <a:latin typeface="Times New Roman" pitchFamily="18" charset="0"/>
                <a:ea typeface="標楷體" pitchFamily="65" charset="-120"/>
              </a:rPr>
              <a:t>號</a:t>
            </a:r>
            <a:r>
              <a:rPr lang="en-US" altLang="en-US">
                <a:latin typeface="標楷體" pitchFamily="65" charset="-120"/>
                <a:ea typeface="標楷體" pitchFamily="65" charset="-120"/>
              </a:rPr>
              <a:t>）</a:t>
            </a:r>
            <a:endParaRPr lang="zh-TW" altLang="en-US">
              <a:latin typeface="標楷體" pitchFamily="65" charset="-120"/>
              <a:ea typeface="標楷體" pitchFamily="65" charset="-120"/>
            </a:endParaRPr>
          </a:p>
        </p:txBody>
      </p:sp>
      <p:sp>
        <p:nvSpPr>
          <p:cNvPr id="353284" name="Text Box 4">
            <a:extLst>
              <a:ext uri="{FF2B5EF4-FFF2-40B4-BE49-F238E27FC236}">
                <a16:creationId xmlns:a16="http://schemas.microsoft.com/office/drawing/2014/main" id="{AF1124FF-5FE1-CD1D-99B8-58CBC0830B23}"/>
              </a:ext>
            </a:extLst>
          </p:cNvPr>
          <p:cNvSpPr txBox="1">
            <a:spLocks noChangeArrowheads="1"/>
          </p:cNvSpPr>
          <p:nvPr/>
        </p:nvSpPr>
        <p:spPr bwMode="auto">
          <a:xfrm>
            <a:off x="7272338" y="6223000"/>
            <a:ext cx="169227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68B380C2-1C63-826D-2EB2-7B1A467D200A}"/>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5E50C801-87D5-4402-8931-E320EECDFCBA}" type="slidenum">
              <a:rPr kumimoji="0" lang="en-US" altLang="zh-TW" sz="1400">
                <a:latin typeface="Arial" panose="020B0604020202020204" pitchFamily="34" charset="0"/>
                <a:ea typeface="新細明體" panose="02020500000000000000" pitchFamily="18" charset="-120"/>
              </a:rPr>
              <a:pPr eaLnBrk="1" hangingPunct="1"/>
              <a:t>7</a:t>
            </a:fld>
            <a:endParaRPr kumimoji="0" lang="en-US" altLang="zh-TW" sz="1400">
              <a:latin typeface="Arial" panose="020B0604020202020204" pitchFamily="34" charset="0"/>
              <a:ea typeface="新細明體" panose="02020500000000000000" pitchFamily="18" charset="-120"/>
            </a:endParaRPr>
          </a:p>
        </p:txBody>
      </p:sp>
      <p:sp>
        <p:nvSpPr>
          <p:cNvPr id="342018" name="Rectangle 2">
            <a:extLst>
              <a:ext uri="{FF2B5EF4-FFF2-40B4-BE49-F238E27FC236}">
                <a16:creationId xmlns:a16="http://schemas.microsoft.com/office/drawing/2014/main" id="{99603507-A9D7-56EC-9595-F9FB3D7470CD}"/>
              </a:ext>
            </a:extLst>
          </p:cNvPr>
          <p:cNvSpPr>
            <a:spLocks noGrp="1" noChangeArrowheads="1"/>
          </p:cNvSpPr>
          <p:nvPr>
            <p:ph type="title"/>
          </p:nvPr>
        </p:nvSpPr>
        <p:spPr/>
        <p:txBody>
          <a:bodyPr/>
          <a:lstStyle/>
          <a:p>
            <a:pPr eaLnBrk="1" hangingPunct="1">
              <a:defRPr/>
            </a:pPr>
            <a:endParaRPr lang="zh-TW" altLang="zh-TW"/>
          </a:p>
        </p:txBody>
      </p:sp>
      <p:sp>
        <p:nvSpPr>
          <p:cNvPr id="342019" name="Rectangle 3">
            <a:extLst>
              <a:ext uri="{FF2B5EF4-FFF2-40B4-BE49-F238E27FC236}">
                <a16:creationId xmlns:a16="http://schemas.microsoft.com/office/drawing/2014/main" id="{74FAFD7E-6FA3-99C7-11EB-1F25CABC06CC}"/>
              </a:ext>
            </a:extLst>
          </p:cNvPr>
          <p:cNvSpPr>
            <a:spLocks noGrp="1" noChangeArrowheads="1"/>
          </p:cNvSpPr>
          <p:nvPr>
            <p:ph type="body" idx="1"/>
          </p:nvPr>
        </p:nvSpPr>
        <p:spPr/>
        <p:txBody>
          <a:bodyPr/>
          <a:lstStyle/>
          <a:p>
            <a:pPr eaLnBrk="1" hangingPunct="1">
              <a:lnSpc>
                <a:spcPct val="90000"/>
              </a:lnSpc>
              <a:defRPr/>
            </a:pPr>
            <a:endParaRPr lang="en-US" altLang="zh-TW" sz="2800"/>
          </a:p>
          <a:p>
            <a:pPr eaLnBrk="1" hangingPunct="1">
              <a:lnSpc>
                <a:spcPct val="90000"/>
              </a:lnSpc>
              <a:defRPr/>
            </a:pPr>
            <a:endParaRPr lang="en-US" altLang="zh-TW" sz="2800"/>
          </a:p>
          <a:p>
            <a:pPr eaLnBrk="1" hangingPunct="1">
              <a:lnSpc>
                <a:spcPct val="90000"/>
              </a:lnSpc>
              <a:defRPr/>
            </a:pPr>
            <a:endParaRPr lang="en-US" altLang="zh-TW" sz="2800"/>
          </a:p>
          <a:p>
            <a:pPr eaLnBrk="1" hangingPunct="1">
              <a:lnSpc>
                <a:spcPct val="90000"/>
              </a:lnSpc>
              <a:defRPr/>
            </a:pPr>
            <a:endParaRPr lang="en-US" altLang="zh-TW" sz="2800"/>
          </a:p>
          <a:p>
            <a:pPr eaLnBrk="1" hangingPunct="1">
              <a:lnSpc>
                <a:spcPct val="90000"/>
              </a:lnSpc>
              <a:defRPr/>
            </a:pPr>
            <a:endParaRPr lang="en-US" altLang="zh-TW" sz="2800"/>
          </a:p>
          <a:p>
            <a:pPr eaLnBrk="1" hangingPunct="1">
              <a:lnSpc>
                <a:spcPct val="90000"/>
              </a:lnSpc>
              <a:defRPr/>
            </a:pPr>
            <a:endParaRPr lang="en-US" altLang="zh-TW" sz="2800"/>
          </a:p>
          <a:p>
            <a:pPr eaLnBrk="1" hangingPunct="1">
              <a:lnSpc>
                <a:spcPct val="90000"/>
              </a:lnSpc>
              <a:defRPr/>
            </a:pPr>
            <a:endParaRPr lang="en-US" altLang="zh-TW" sz="2800"/>
          </a:p>
          <a:p>
            <a:pPr eaLnBrk="1" hangingPunct="1">
              <a:lnSpc>
                <a:spcPct val="90000"/>
              </a:lnSpc>
              <a:buFont typeface="Wingdings" panose="05000000000000000000" pitchFamily="2" charset="2"/>
              <a:buNone/>
              <a:defRPr/>
            </a:pPr>
            <a:r>
              <a:rPr lang="zh-TW" altLang="en-US" sz="1800"/>
              <a:t>取材自今日新聞網</a:t>
            </a:r>
          </a:p>
          <a:p>
            <a:pPr eaLnBrk="1" hangingPunct="1">
              <a:lnSpc>
                <a:spcPct val="90000"/>
              </a:lnSpc>
              <a:buFont typeface="Wingdings" panose="05000000000000000000" pitchFamily="2" charset="2"/>
              <a:buNone/>
              <a:defRPr/>
            </a:pPr>
            <a:r>
              <a:rPr lang="zh-TW" altLang="en-US" sz="1800"/>
              <a:t>網址</a:t>
            </a:r>
            <a:r>
              <a:rPr lang="en-US" altLang="zh-TW" sz="1800"/>
              <a:t>http://www.nownews.com/2010/05/11/91-2601862.htm</a:t>
            </a:r>
          </a:p>
        </p:txBody>
      </p:sp>
      <p:pic>
        <p:nvPicPr>
          <p:cNvPr id="22533" name="Picture 4" descr="橙果金魚">
            <a:extLst>
              <a:ext uri="{FF2B5EF4-FFF2-40B4-BE49-F238E27FC236}">
                <a16:creationId xmlns:a16="http://schemas.microsoft.com/office/drawing/2014/main" id="{2A81487B-1D72-B843-4786-3705E200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260350"/>
            <a:ext cx="8135938"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3E071F44-6C24-3AD7-7627-19B8CF5A9F0B}"/>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ED2FDE03-C2BD-4BB8-981E-1F739E949A46}" type="slidenum">
              <a:rPr kumimoji="0" lang="en-US" altLang="zh-TW" sz="1400">
                <a:solidFill>
                  <a:srgbClr val="FFFFFF"/>
                </a:solidFill>
                <a:latin typeface="Arial" panose="020B0604020202020204" pitchFamily="34" charset="0"/>
                <a:ea typeface="新細明體" panose="02020500000000000000" pitchFamily="18" charset="-120"/>
              </a:rPr>
              <a:pPr eaLnBrk="1" hangingPunct="1"/>
              <a:t>8</a:t>
            </a:fld>
            <a:endParaRPr kumimoji="0" lang="en-US" altLang="zh-TW" sz="1400">
              <a:solidFill>
                <a:srgbClr val="FFFFFF"/>
              </a:solidFill>
              <a:latin typeface="Arial" panose="020B0604020202020204" pitchFamily="34" charset="0"/>
              <a:ea typeface="新細明體" panose="02020500000000000000" pitchFamily="18" charset="-120"/>
            </a:endParaRPr>
          </a:p>
        </p:txBody>
      </p:sp>
      <p:sp>
        <p:nvSpPr>
          <p:cNvPr id="353282" name="Rectangle 2">
            <a:extLst>
              <a:ext uri="{FF2B5EF4-FFF2-40B4-BE49-F238E27FC236}">
                <a16:creationId xmlns:a16="http://schemas.microsoft.com/office/drawing/2014/main" id="{1DF890E3-DFAD-AA52-079F-860EE90EE2C9}"/>
              </a:ext>
            </a:extLst>
          </p:cNvPr>
          <p:cNvSpPr>
            <a:spLocks noGrp="1" noChangeArrowheads="1"/>
          </p:cNvSpPr>
          <p:nvPr>
            <p:ph type="title"/>
          </p:nvPr>
        </p:nvSpPr>
        <p:spPr/>
        <p:txBody>
          <a:bodyPr/>
          <a:lstStyle/>
          <a:p>
            <a:pPr eaLnBrk="1" hangingPunct="1">
              <a:defRPr/>
            </a:pPr>
            <a:r>
              <a:rPr kumimoji="0" lang="zh-TW" altLang="en-US">
                <a:solidFill>
                  <a:schemeClr val="folHlink"/>
                </a:solidFill>
                <a:latin typeface="Times New Roman" charset="0"/>
                <a:ea typeface="標楷體" pitchFamily="65" charset="-120"/>
              </a:rPr>
              <a:t>抄襲之定義</a:t>
            </a:r>
          </a:p>
        </p:txBody>
      </p:sp>
      <p:sp>
        <p:nvSpPr>
          <p:cNvPr id="353283" name="Rectangle 3">
            <a:extLst>
              <a:ext uri="{FF2B5EF4-FFF2-40B4-BE49-F238E27FC236}">
                <a16:creationId xmlns:a16="http://schemas.microsoft.com/office/drawing/2014/main" id="{899A57C2-1498-41F0-68CE-DD1084810DF3}"/>
              </a:ext>
            </a:extLst>
          </p:cNvPr>
          <p:cNvSpPr>
            <a:spLocks noGrp="1" noChangeArrowheads="1"/>
          </p:cNvSpPr>
          <p:nvPr>
            <p:ph type="body" idx="1"/>
          </p:nvPr>
        </p:nvSpPr>
        <p:spPr/>
        <p:txBody>
          <a:bodyPr/>
          <a:lstStyle/>
          <a:p>
            <a:pPr eaLnBrk="1" hangingPunct="1">
              <a:defRPr/>
            </a:pPr>
            <a:r>
              <a:rPr lang="zh-TW" altLang="en-US" dirty="0">
                <a:latin typeface="標楷體" pitchFamily="65" charset="-120"/>
                <a:ea typeface="標楷體" pitchFamily="65" charset="-120"/>
              </a:rPr>
              <a:t>實質相似</a:t>
            </a:r>
          </a:p>
          <a:p>
            <a:pPr lvl="1" eaLnBrk="1" hangingPunct="1">
              <a:defRPr/>
            </a:pPr>
            <a:r>
              <a:rPr lang="zh-TW" altLang="en-US" dirty="0">
                <a:latin typeface="標楷體" pitchFamily="65" charset="-120"/>
                <a:ea typeface="標楷體" pitchFamily="65" charset="-120"/>
              </a:rPr>
              <a:t>在判斷圖形、攝影、美術、視聽等具有藝術性或美感性之著作是否抄襲時，如使用與文字著作相同之分析解構方法為細節比對，往往有其困難度或可能失其公平，因此在為質之考量時，尤應特加注意著作間之「整體觀念與感覺」。</a:t>
            </a:r>
            <a:r>
              <a:rPr lang="en-US" altLang="en-US" dirty="0">
                <a:latin typeface="標楷體" pitchFamily="65" charset="-120"/>
                <a:ea typeface="標楷體" pitchFamily="65" charset="-120"/>
              </a:rPr>
              <a:t>（</a:t>
            </a:r>
            <a:r>
              <a:rPr lang="zh-TW" altLang="en-US" dirty="0">
                <a:latin typeface="Times New Roman" charset="0"/>
                <a:ea typeface="標楷體" pitchFamily="65" charset="-120"/>
              </a:rPr>
              <a:t>最高法院</a:t>
            </a:r>
            <a:r>
              <a:rPr lang="en-US" altLang="zh-TW" dirty="0">
                <a:latin typeface="Times New Roman" charset="0"/>
                <a:ea typeface="標楷體" pitchFamily="65" charset="-120"/>
              </a:rPr>
              <a:t>97</a:t>
            </a:r>
            <a:r>
              <a:rPr lang="zh-TW" altLang="en-US" dirty="0">
                <a:latin typeface="Times New Roman" charset="0"/>
                <a:ea typeface="標楷體" pitchFamily="65" charset="-120"/>
              </a:rPr>
              <a:t>年度台上字第</a:t>
            </a:r>
            <a:r>
              <a:rPr lang="en-US" altLang="zh-TW" dirty="0">
                <a:latin typeface="Times New Roman" charset="0"/>
                <a:ea typeface="標楷體" pitchFamily="65" charset="-120"/>
              </a:rPr>
              <a:t>6499</a:t>
            </a:r>
            <a:r>
              <a:rPr lang="zh-TW" altLang="en-US" dirty="0">
                <a:latin typeface="Times New Roman" charset="0"/>
                <a:ea typeface="標楷體" pitchFamily="65" charset="-120"/>
              </a:rPr>
              <a:t>號</a:t>
            </a:r>
            <a:r>
              <a:rPr lang="en-US" altLang="en-US"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353284" name="Text Box 4">
            <a:extLst>
              <a:ext uri="{FF2B5EF4-FFF2-40B4-BE49-F238E27FC236}">
                <a16:creationId xmlns:a16="http://schemas.microsoft.com/office/drawing/2014/main" id="{3FC13422-8A0A-EF57-D33D-8925C2A556D0}"/>
              </a:ext>
            </a:extLst>
          </p:cNvPr>
          <p:cNvSpPr txBox="1">
            <a:spLocks noChangeArrowheads="1"/>
          </p:cNvSpPr>
          <p:nvPr/>
        </p:nvSpPr>
        <p:spPr bwMode="auto">
          <a:xfrm>
            <a:off x="7272338" y="6223000"/>
            <a:ext cx="1692275"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solidFill>
                  <a:srgbClr val="FFFFFF"/>
                </a:solidFill>
                <a:effectLst>
                  <a:outerShdw blurRad="38100" dist="38100" dir="2700000" algn="tl">
                    <a:srgbClr val="000000"/>
                  </a:outerShdw>
                </a:effectLst>
                <a:ea typeface="華康魏碑體" pitchFamily="65" charset="-120"/>
              </a:rPr>
              <a:t>務實法律事務所</a:t>
            </a:r>
          </a:p>
          <a:p>
            <a:pPr>
              <a:defRPr/>
            </a:pPr>
            <a:r>
              <a:rPr lang="en-US" altLang="zh-TW" sz="1200" b="1">
                <a:solidFill>
                  <a:srgbClr val="FFFFFF"/>
                </a:solidFill>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115E04E4-C548-39BC-3040-816AA7C11718}"/>
              </a:ext>
            </a:extLst>
          </p:cNvPr>
          <p:cNvSpPr>
            <a:spLocks noGrp="1"/>
          </p:cNvSpPr>
          <p:nvPr>
            <p:ph type="sldNum" sz="quarter" idx="11"/>
          </p:nvPr>
        </p:nvSpPr>
        <p:spPr/>
        <p:txBody>
          <a:bodyPr/>
          <a:lstStyle>
            <a:lvl1pPr eaLnBrk="0" hangingPunct="0">
              <a:defRPr kumimoji="1" sz="2400">
                <a:solidFill>
                  <a:schemeClr val="tx1"/>
                </a:solidFill>
                <a:latin typeface="Tahoma" panose="020B0604030504040204" pitchFamily="34" charset="0"/>
                <a:ea typeface="華康標楷體" pitchFamily="65" charset="-120"/>
              </a:defRPr>
            </a:lvl1pPr>
            <a:lvl2pPr marL="742950" indent="-285750" eaLnBrk="0" hangingPunct="0">
              <a:defRPr kumimoji="1" sz="2400">
                <a:solidFill>
                  <a:schemeClr val="tx1"/>
                </a:solidFill>
                <a:latin typeface="Tahoma" panose="020B0604030504040204" pitchFamily="34" charset="0"/>
                <a:ea typeface="華康標楷體" pitchFamily="65" charset="-120"/>
              </a:defRPr>
            </a:lvl2pPr>
            <a:lvl3pPr marL="1143000" indent="-228600" eaLnBrk="0" hangingPunct="0">
              <a:defRPr kumimoji="1" sz="2400">
                <a:solidFill>
                  <a:schemeClr val="tx1"/>
                </a:solidFill>
                <a:latin typeface="Tahoma" panose="020B0604030504040204" pitchFamily="34" charset="0"/>
                <a:ea typeface="華康標楷體" pitchFamily="65" charset="-120"/>
              </a:defRPr>
            </a:lvl3pPr>
            <a:lvl4pPr marL="1600200" indent="-228600" eaLnBrk="0" hangingPunct="0">
              <a:defRPr kumimoji="1" sz="2400">
                <a:solidFill>
                  <a:schemeClr val="tx1"/>
                </a:solidFill>
                <a:latin typeface="Tahoma" panose="020B0604030504040204" pitchFamily="34" charset="0"/>
                <a:ea typeface="華康標楷體" pitchFamily="65" charset="-120"/>
              </a:defRPr>
            </a:lvl4pPr>
            <a:lvl5pPr marL="2057400" indent="-228600" eaLnBrk="0" hangingPunct="0">
              <a:defRPr kumimoji="1" sz="2400">
                <a:solidFill>
                  <a:schemeClr val="tx1"/>
                </a:solidFill>
                <a:latin typeface="Tahoma" panose="020B0604030504040204" pitchFamily="34" charset="0"/>
                <a:ea typeface="華康標楷體" pitchFamily="65"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華康標楷體" pitchFamily="65" charset="-120"/>
              </a:defRPr>
            </a:lvl9pPr>
          </a:lstStyle>
          <a:p>
            <a:pPr eaLnBrk="1" hangingPunct="1"/>
            <a:fld id="{B330D147-C5FC-4B00-BD50-9BC169C1EF3C}" type="slidenum">
              <a:rPr kumimoji="0" lang="en-US" altLang="zh-TW" sz="1400">
                <a:latin typeface="Arial" panose="020B0604020202020204" pitchFamily="34" charset="0"/>
                <a:ea typeface="新細明體" panose="02020500000000000000" pitchFamily="18" charset="-120"/>
              </a:rPr>
              <a:pPr eaLnBrk="1" hangingPunct="1"/>
              <a:t>9</a:t>
            </a:fld>
            <a:endParaRPr kumimoji="0" lang="en-US" altLang="zh-TW" sz="1400">
              <a:latin typeface="Arial" panose="020B0604020202020204" pitchFamily="34" charset="0"/>
              <a:ea typeface="新細明體" panose="02020500000000000000" pitchFamily="18" charset="-120"/>
            </a:endParaRPr>
          </a:p>
        </p:txBody>
      </p:sp>
      <p:sp>
        <p:nvSpPr>
          <p:cNvPr id="322562" name="Rectangle 2">
            <a:extLst>
              <a:ext uri="{FF2B5EF4-FFF2-40B4-BE49-F238E27FC236}">
                <a16:creationId xmlns:a16="http://schemas.microsoft.com/office/drawing/2014/main" id="{0FEB7CFE-655C-3000-B306-90DCF32C5027}"/>
              </a:ext>
            </a:extLst>
          </p:cNvPr>
          <p:cNvSpPr>
            <a:spLocks noGrp="1" noChangeArrowheads="1"/>
          </p:cNvSpPr>
          <p:nvPr>
            <p:ph type="title"/>
          </p:nvPr>
        </p:nvSpPr>
        <p:spPr>
          <a:xfrm>
            <a:off x="457200" y="381000"/>
            <a:ext cx="8229600" cy="887413"/>
          </a:xfrm>
        </p:spPr>
        <p:txBody>
          <a:bodyPr/>
          <a:lstStyle/>
          <a:p>
            <a:pPr eaLnBrk="1" hangingPunct="1">
              <a:defRPr/>
            </a:pPr>
            <a:r>
              <a:rPr lang="zh-TW" altLang="en-US">
                <a:solidFill>
                  <a:schemeClr val="folHlink"/>
                </a:solidFill>
                <a:latin typeface="標楷體" pitchFamily="65" charset="-120"/>
                <a:ea typeface="標楷體" pitchFamily="65" charset="-120"/>
              </a:rPr>
              <a:t>著作權之客體</a:t>
            </a:r>
            <a:r>
              <a:rPr lang="en-US" altLang="zh-TW">
                <a:solidFill>
                  <a:schemeClr val="folHlink"/>
                </a:solidFill>
                <a:latin typeface="標楷體" pitchFamily="65" charset="-120"/>
                <a:ea typeface="標楷體" pitchFamily="65" charset="-120"/>
              </a:rPr>
              <a:t>-</a:t>
            </a:r>
            <a:r>
              <a:rPr lang="zh-TW" altLang="en-US">
                <a:solidFill>
                  <a:schemeClr val="folHlink"/>
                </a:solidFill>
                <a:latin typeface="標楷體" pitchFamily="65" charset="-120"/>
                <a:ea typeface="標楷體" pitchFamily="65" charset="-120"/>
              </a:rPr>
              <a:t>著作</a:t>
            </a:r>
          </a:p>
        </p:txBody>
      </p:sp>
      <p:sp>
        <p:nvSpPr>
          <p:cNvPr id="322563" name="Rectangle 3">
            <a:extLst>
              <a:ext uri="{FF2B5EF4-FFF2-40B4-BE49-F238E27FC236}">
                <a16:creationId xmlns:a16="http://schemas.microsoft.com/office/drawing/2014/main" id="{D357DF3B-7E61-9E1C-7279-A40C2CA3EBC1}"/>
              </a:ext>
            </a:extLst>
          </p:cNvPr>
          <p:cNvSpPr>
            <a:spLocks noGrp="1" noChangeArrowheads="1"/>
          </p:cNvSpPr>
          <p:nvPr>
            <p:ph type="body" idx="1"/>
          </p:nvPr>
        </p:nvSpPr>
        <p:spPr>
          <a:xfrm>
            <a:off x="457200" y="1412875"/>
            <a:ext cx="8229600" cy="4683125"/>
          </a:xfrm>
        </p:spPr>
        <p:txBody>
          <a:bodyPr/>
          <a:lstStyle/>
          <a:p>
            <a:pPr eaLnBrk="1" hangingPunct="1">
              <a:defRPr/>
            </a:pPr>
            <a:r>
              <a:rPr lang="zh-TW" altLang="en-US" dirty="0">
                <a:latin typeface="Times New Roman" pitchFamily="18" charset="0"/>
                <a:ea typeface="標楷體" pitchFamily="65" charset="-120"/>
              </a:rPr>
              <a:t>二、要件</a:t>
            </a:r>
          </a:p>
          <a:p>
            <a:pPr lvl="1" eaLnBrk="1" hangingPunct="1">
              <a:defRPr/>
            </a:pPr>
            <a:r>
              <a:rPr lang="en-US" altLang="zh-TW" dirty="0">
                <a:latin typeface="Times New Roman" pitchFamily="18" charset="0"/>
                <a:ea typeface="標楷體" pitchFamily="65" charset="-120"/>
              </a:rPr>
              <a:t>1.</a:t>
            </a:r>
            <a:r>
              <a:rPr lang="zh-TW" altLang="en-US" dirty="0">
                <a:latin typeface="Times New Roman" pitchFamily="18" charset="0"/>
                <a:ea typeface="標楷體" pitchFamily="65" charset="-120"/>
              </a:rPr>
              <a:t>須具有原創性（</a:t>
            </a:r>
            <a:r>
              <a:rPr lang="en-US" altLang="zh-TW" dirty="0">
                <a:latin typeface="Times New Roman" pitchFamily="18" charset="0"/>
                <a:ea typeface="標楷體" pitchFamily="65" charset="-120"/>
              </a:rPr>
              <a:t>originality</a:t>
            </a:r>
            <a:r>
              <a:rPr lang="zh-TW" altLang="en-US" dirty="0">
                <a:latin typeface="Times New Roman" pitchFamily="18" charset="0"/>
                <a:ea typeface="標楷體" pitchFamily="65" charset="-120"/>
              </a:rPr>
              <a:t>）：</a:t>
            </a:r>
          </a:p>
          <a:p>
            <a:pPr lvl="2" eaLnBrk="1" hangingPunct="1">
              <a:defRPr/>
            </a:pPr>
            <a:r>
              <a:rPr lang="zh-TW" altLang="en-US" dirty="0">
                <a:latin typeface="Times New Roman" pitchFamily="18" charset="0"/>
                <a:ea typeface="標楷體" pitchFamily="65" charset="-120"/>
              </a:rPr>
              <a:t>創造性係基於人類精神作用，以表達思想及感情，並表現其個性創造性</a:t>
            </a:r>
          </a:p>
          <a:p>
            <a:pPr lvl="2" eaLnBrk="1" hangingPunct="1">
              <a:buFont typeface="Wingdings" panose="05000000000000000000" pitchFamily="2" charset="2"/>
              <a:buNone/>
              <a:defRPr/>
            </a:pPr>
            <a:r>
              <a:rPr lang="zh-TW" altLang="en-US" dirty="0">
                <a:latin typeface="Times New Roman" pitchFamily="18" charset="0"/>
                <a:ea typeface="標楷體" pitchFamily="65" charset="-120"/>
                <a:sym typeface="Wingdings" pitchFamily="2" charset="2"/>
              </a:rPr>
              <a:t></a:t>
            </a:r>
            <a:r>
              <a:rPr lang="zh-TW" altLang="en-US" dirty="0">
                <a:latin typeface="Times New Roman" pitchFamily="18" charset="0"/>
                <a:ea typeface="標楷體" pitchFamily="65" charset="-120"/>
              </a:rPr>
              <a:t> </a:t>
            </a:r>
            <a:r>
              <a:rPr lang="en-US" altLang="zh-TW" dirty="0">
                <a:latin typeface="Times New Roman" pitchFamily="18" charset="0"/>
                <a:ea typeface="標楷體" pitchFamily="65" charset="-120"/>
              </a:rPr>
              <a:t>Doctrine of sweat of brow</a:t>
            </a:r>
          </a:p>
          <a:p>
            <a:pPr lvl="3" eaLnBrk="1" hangingPunct="1">
              <a:defRPr/>
            </a:pPr>
            <a:r>
              <a:rPr lang="zh-TW" altLang="en-US" dirty="0">
                <a:latin typeface="Times New Roman" pitchFamily="18" charset="0"/>
                <a:ea typeface="標楷體" pitchFamily="65" charset="-120"/>
              </a:rPr>
              <a:t>需具有最低程度之創意（僅要求少量之創造力，其要求之水平很低）</a:t>
            </a:r>
          </a:p>
          <a:p>
            <a:pPr lvl="3" eaLnBrk="1" hangingPunct="1">
              <a:defRPr/>
            </a:pPr>
            <a:r>
              <a:rPr lang="zh-TW" altLang="en-US" dirty="0">
                <a:latin typeface="Times New Roman" pitchFamily="18" charset="0"/>
                <a:ea typeface="標楷體" pitchFamily="65" charset="-120"/>
              </a:rPr>
              <a:t>著作之品質及美感非考量要素（「美學不歧視原則」）</a:t>
            </a:r>
          </a:p>
          <a:p>
            <a:pPr lvl="4" eaLnBrk="1" hangingPunct="1">
              <a:defRPr/>
            </a:pPr>
            <a:r>
              <a:rPr lang="zh-TW" altLang="en-US" dirty="0">
                <a:latin typeface="Times New Roman" pitchFamily="18" charset="0"/>
                <a:ea typeface="標楷體" pitchFamily="65" charset="-120"/>
              </a:rPr>
              <a:t>人名？ 書名？ 腦筋急轉彎？ </a:t>
            </a:r>
          </a:p>
          <a:p>
            <a:pPr lvl="4" eaLnBrk="1" hangingPunct="1">
              <a:defRPr/>
            </a:pPr>
            <a:r>
              <a:rPr kumimoji="0" lang="zh-TW" altLang="en-US" dirty="0">
                <a:latin typeface="Times New Roman" pitchFamily="18" charset="0"/>
                <a:ea typeface="標楷體" pitchFamily="65" charset="-120"/>
              </a:rPr>
              <a:t>康是美 </a:t>
            </a:r>
            <a:r>
              <a:rPr kumimoji="0" lang="en-US" altLang="zh-TW" dirty="0">
                <a:latin typeface="Times New Roman" pitchFamily="18" charset="0"/>
                <a:ea typeface="標楷體" pitchFamily="65" charset="-120"/>
              </a:rPr>
              <a:t>vs. </a:t>
            </a:r>
            <a:r>
              <a:rPr kumimoji="0" lang="zh-TW" altLang="en-US" dirty="0">
                <a:latin typeface="Times New Roman" pitchFamily="18" charset="0"/>
                <a:ea typeface="標楷體" pitchFamily="65" charset="-120"/>
              </a:rPr>
              <a:t>屈臣氏案 </a:t>
            </a:r>
          </a:p>
          <a:p>
            <a:pPr eaLnBrk="1" hangingPunct="1">
              <a:defRPr/>
            </a:pPr>
            <a:endParaRPr lang="en-US" altLang="zh-TW" dirty="0">
              <a:latin typeface="Times New Roman" pitchFamily="18" charset="0"/>
              <a:ea typeface="標楷體" pitchFamily="65" charset="-120"/>
            </a:endParaRPr>
          </a:p>
        </p:txBody>
      </p:sp>
      <p:sp>
        <p:nvSpPr>
          <p:cNvPr id="322564" name="Text Box 4">
            <a:extLst>
              <a:ext uri="{FF2B5EF4-FFF2-40B4-BE49-F238E27FC236}">
                <a16:creationId xmlns:a16="http://schemas.microsoft.com/office/drawing/2014/main" id="{CDF623DF-7D1D-9966-F6D2-FC30D93AE8F0}"/>
              </a:ext>
            </a:extLst>
          </p:cNvPr>
          <p:cNvSpPr txBox="1">
            <a:spLocks noChangeArrowheads="1"/>
          </p:cNvSpPr>
          <p:nvPr/>
        </p:nvSpPr>
        <p:spPr bwMode="auto">
          <a:xfrm>
            <a:off x="7064375" y="6269038"/>
            <a:ext cx="1692275"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zh-TW" altLang="en-US" sz="1400">
                <a:effectLst>
                  <a:outerShdw blurRad="38100" dist="38100" dir="2700000" algn="tl">
                    <a:srgbClr val="000000"/>
                  </a:outerShdw>
                </a:effectLst>
                <a:ea typeface="華康魏碑體" pitchFamily="65" charset="-120"/>
              </a:rPr>
              <a:t>務實法律事務所</a:t>
            </a:r>
          </a:p>
          <a:p>
            <a:pPr>
              <a:defRPr/>
            </a:pPr>
            <a:r>
              <a:rPr lang="en-US" altLang="zh-TW" sz="1200" b="1">
                <a:effectLst>
                  <a:outerShdw blurRad="38100" dist="38100" dir="2700000" algn="tl">
                    <a:srgbClr val="000000"/>
                  </a:outerShdw>
                </a:effectLst>
                <a:latin typeface="Bookman Old Style" pitchFamily="18" charset="0"/>
                <a:ea typeface="新細明體" charset="-120"/>
              </a:rPr>
              <a:t>Li Mo &amp; Associates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22563">
                                            <p:txEl>
                                              <p:pRg st="6" end="6"/>
                                            </p:txEl>
                                          </p:spTgt>
                                        </p:tgtEl>
                                        <p:attrNameLst>
                                          <p:attrName>style.visibility</p:attrName>
                                        </p:attrNameLst>
                                      </p:cBhvr>
                                      <p:to>
                                        <p:strVal val="visible"/>
                                      </p:to>
                                    </p:set>
                                    <p:animEffect transition="in" filter="box(in)">
                                      <p:cBhvr>
                                        <p:cTn id="7" dur="500"/>
                                        <p:tgtEl>
                                          <p:spTgt spid="322563">
                                            <p:txEl>
                                              <p:pRg st="6" end="6"/>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22563">
                                            <p:txEl>
                                              <p:pRg st="7" end="7"/>
                                            </p:txEl>
                                          </p:spTgt>
                                        </p:tgtEl>
                                        <p:attrNameLst>
                                          <p:attrName>style.visibility</p:attrName>
                                        </p:attrNameLst>
                                      </p:cBhvr>
                                      <p:to>
                                        <p:strVal val="visible"/>
                                      </p:to>
                                    </p:set>
                                    <p:animEffect transition="in" filter="blinds(horizontal)">
                                      <p:cBhvr>
                                        <p:cTn id="12" dur="500"/>
                                        <p:tgtEl>
                                          <p:spTgt spid="3225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Tahoma" pitchFamily="34" charset="0"/>
            <a:ea typeface="華康標楷體" pitchFamily="65" charset="-12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Whirlpool</Template>
  <TotalTime>5070</TotalTime>
  <Words>3283</Words>
  <Application>Microsoft Office PowerPoint</Application>
  <PresentationFormat>如螢幕大小 (4:3)</PresentationFormat>
  <Paragraphs>290</Paragraphs>
  <Slides>29</Slides>
  <Notes>0</Notes>
  <HiddenSlides>0</HiddenSlides>
  <MMClips>0</MMClips>
  <ScaleCrop>false</ScaleCrop>
  <HeadingPairs>
    <vt:vector size="6" baseType="variant">
      <vt:variant>
        <vt:lpstr>使用字型</vt:lpstr>
      </vt:variant>
      <vt:variant>
        <vt:i4>7</vt:i4>
      </vt:variant>
      <vt:variant>
        <vt:lpstr>佈景主題</vt:lpstr>
      </vt:variant>
      <vt:variant>
        <vt:i4>9</vt:i4>
      </vt:variant>
      <vt:variant>
        <vt:lpstr>投影片標題</vt:lpstr>
      </vt:variant>
      <vt:variant>
        <vt:i4>29</vt:i4>
      </vt:variant>
    </vt:vector>
  </HeadingPairs>
  <TitlesOfParts>
    <vt:vector size="45" baseType="lpstr">
      <vt:lpstr>華康魏碑體</vt:lpstr>
      <vt:lpstr>標楷體</vt:lpstr>
      <vt:lpstr>Arial</vt:lpstr>
      <vt:lpstr>Bookman Old Style</vt:lpstr>
      <vt:lpstr>Tahoma</vt:lpstr>
      <vt:lpstr>Times New Roman</vt:lpstr>
      <vt:lpstr>Wingdings</vt:lpstr>
      <vt:lpstr>Textured</vt:lpstr>
      <vt:lpstr>1_Textured</vt:lpstr>
      <vt:lpstr>2_Textured</vt:lpstr>
      <vt:lpstr>3_Textured</vt:lpstr>
      <vt:lpstr>4_Textured</vt:lpstr>
      <vt:lpstr>5_Textured</vt:lpstr>
      <vt:lpstr>6_Textured</vt:lpstr>
      <vt:lpstr>7_Textured</vt:lpstr>
      <vt:lpstr>8_Textured</vt:lpstr>
      <vt:lpstr>一貫道崇德學院  校園著作權簡介 </vt:lpstr>
      <vt:lpstr>遇到侵害著作權爭議應該怎麼思考？</vt:lpstr>
      <vt:lpstr>著作權之客體-著作</vt:lpstr>
      <vt:lpstr>抄襲之定義</vt:lpstr>
      <vt:lpstr>抄襲之定義</vt:lpstr>
      <vt:lpstr>抄襲之定義</vt:lpstr>
      <vt:lpstr>PowerPoint 簡報</vt:lpstr>
      <vt:lpstr>抄襲之定義</vt:lpstr>
      <vt:lpstr>著作權之客體-著作</vt:lpstr>
      <vt:lpstr>著作權之客體-著作</vt:lpstr>
      <vt:lpstr>著作權之客體-著作</vt:lpstr>
      <vt:lpstr>著作權之客體-著作</vt:lpstr>
      <vt:lpstr>著作的例示</vt:lpstr>
      <vt:lpstr>著作的例示</vt:lpstr>
      <vt:lpstr>著作權之客體-著作</vt:lpstr>
      <vt:lpstr>著作權之客體-著作</vt:lpstr>
      <vt:lpstr>著作權之客體-著作</vt:lpstr>
      <vt:lpstr>著作權之內容</vt:lpstr>
      <vt:lpstr>著作權之內容</vt:lpstr>
      <vt:lpstr>著作權之內容</vt:lpstr>
      <vt:lpstr>著作權之內容</vt:lpstr>
      <vt:lpstr>著作權之內容</vt:lpstr>
      <vt:lpstr>著作權之限制</vt:lpstr>
      <vt:lpstr>著作權之限制</vt:lpstr>
      <vt:lpstr>著作權之限制</vt:lpstr>
      <vt:lpstr>著作權之限制</vt:lpstr>
      <vt:lpstr>著作權之限制</vt:lpstr>
      <vt:lpstr>著作權之限制</vt:lpstr>
      <vt:lpstr>著作權之限制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李模務實法學基金會           對法學教育所做的努力</dc:title>
  <dc:creator>莊雅芳</dc:creator>
  <cp:lastModifiedBy>mo li</cp:lastModifiedBy>
  <cp:revision>260</cp:revision>
  <dcterms:created xsi:type="dcterms:W3CDTF">2004-05-21T03:31:07Z</dcterms:created>
  <dcterms:modified xsi:type="dcterms:W3CDTF">2024-06-26T03:15:53Z</dcterms:modified>
</cp:coreProperties>
</file>